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57" r:id="rId2"/>
    <p:sldId id="267" r:id="rId3"/>
    <p:sldId id="268" r:id="rId4"/>
    <p:sldId id="272" r:id="rId5"/>
    <p:sldId id="292" r:id="rId6"/>
    <p:sldId id="256" r:id="rId7"/>
    <p:sldId id="293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228" y="1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8B1040-5D5D-46F7-99E4-6D1627D52D36}" type="datetimeFigureOut">
              <a:rPr lang="en-US" smtClean="0"/>
              <a:t>6/23/2024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11114C-0AE3-4D14-93E9-7D62E07D70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4547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E7B803-5FCA-474D-9C85-BE7A636F01C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5241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 the demo with wood MLC &amp; light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E7B803-5FCA-474D-9C85-BE7A636F01C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5228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E7B803-5FCA-474D-9C85-BE7A636F01C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9214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66E47-984C-C548-F22D-C0EB4AAE82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B8246E-257F-A291-9B1A-8A17DDCCF8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D6D07F-3DD1-EDCC-4613-A560D94F9E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E0DFF-FD78-4485-8501-1790CC5252C8}" type="datetimeFigureOut">
              <a:rPr lang="en-US" smtClean="0"/>
              <a:t>6/23/2024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B1F5C9-D701-B604-6289-B4A9A9E6B6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6BCD6B-EC35-6CDF-4E2E-B0C1C3A8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D77CA-7AF0-470F-8549-DC5328C3AA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9693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AE2113-3B93-7F5B-DCD3-584ADBBAE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4F5F7F3-8DFC-5E96-DBE8-24B811ED00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23A427-E63C-ADCB-EAE5-DD2B6473B1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E0DFF-FD78-4485-8501-1790CC5252C8}" type="datetimeFigureOut">
              <a:rPr lang="en-US" smtClean="0"/>
              <a:t>6/23/2024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25FF4A-553A-7F4A-46B2-877C8D350D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05BDA9-4B6F-2FDF-4D20-A79D02CB5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D77CA-7AF0-470F-8549-DC5328C3AA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8023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0513A8C-02C3-F20B-FC89-DE9F24BB644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6A9BBC-B5E6-1307-6460-0294DDC2F3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5649C6-07F4-350A-7B2B-D87613A3D5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E0DFF-FD78-4485-8501-1790CC5252C8}" type="datetimeFigureOut">
              <a:rPr lang="en-US" smtClean="0"/>
              <a:t>6/23/2024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D90575-6E01-FED3-501F-BC36C07381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C5E5EB-1B18-A0A5-9364-144A6A9C4C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D77CA-7AF0-470F-8549-DC5328C3AA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8799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347492-4802-0FFB-330F-425D6349C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D6EAA2-CDE3-6B5A-F91F-7B8A4F5580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F3BCCB-99AE-8F2E-A570-737D438EFE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E0DFF-FD78-4485-8501-1790CC5252C8}" type="datetimeFigureOut">
              <a:rPr lang="en-US" smtClean="0"/>
              <a:t>6/23/2024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167853-0C97-6FD1-5054-07F1C19395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C0C0D9-955F-D84F-D60E-47AF9E512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D77CA-7AF0-470F-8549-DC5328C3AA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1875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1271A-A068-5656-30D0-5DDA46CA46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B71F6B-1F83-D582-842B-14F8DFC980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6B0E22-5F90-F051-9F04-82396104E4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E0DFF-FD78-4485-8501-1790CC5252C8}" type="datetimeFigureOut">
              <a:rPr lang="en-US" smtClean="0"/>
              <a:t>6/23/2024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7C3917-7A1D-69A0-BCDE-BFF70B260D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3E2C61-FEF2-8A01-C636-C583E90F5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D77CA-7AF0-470F-8549-DC5328C3AA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5913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6C6A0-2E30-49BA-3849-B85E94299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B8A6F7-4AA6-F177-5286-443C19E5A8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57208A-3318-505C-A723-68E4F8E6C6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4BAA29-DC53-5C16-6A18-B1E5076171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E0DFF-FD78-4485-8501-1790CC5252C8}" type="datetimeFigureOut">
              <a:rPr lang="en-US" smtClean="0"/>
              <a:t>6/23/2024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F4D864-B70D-8C95-7D3D-0271AD1DDD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53E21F-D58A-96B6-C6C8-58C52EC2E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D77CA-7AF0-470F-8549-DC5328C3AA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4533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E798DA-14D3-D3D0-5246-E4A9CD0E3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0FBB90-BEA2-45A0-9D03-FF70DB2D96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356E06-5E48-F999-5E02-E0A562C8B1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2601E4E-D214-A96A-E811-40656462F9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41A3026-9507-AB67-1C4A-3249FDD2924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9BA99C9-4F0C-5876-3059-21B9B70866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E0DFF-FD78-4485-8501-1790CC5252C8}" type="datetimeFigureOut">
              <a:rPr lang="en-US" smtClean="0"/>
              <a:t>6/23/2024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AD0397E-0398-349B-AE34-1DCB63C199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A53CDAC-2F22-FACB-FA4B-67FC7CC0F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D77CA-7AF0-470F-8549-DC5328C3AA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8512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7680E-3CD4-4A17-BFE2-9E2BDA9B8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380B0A0-99E7-9275-8778-08B788528F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E0DFF-FD78-4485-8501-1790CC5252C8}" type="datetimeFigureOut">
              <a:rPr lang="en-US" smtClean="0"/>
              <a:t>6/23/2024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BA09D0-D719-B87D-3354-3D06AA77A2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B5229F-DF0B-CA43-7B77-E99B0C089F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D77CA-7AF0-470F-8549-DC5328C3AA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4791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DDEC376-D628-4DC8-5E80-8223BD8F8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E0DFF-FD78-4485-8501-1790CC5252C8}" type="datetimeFigureOut">
              <a:rPr lang="en-US" smtClean="0"/>
              <a:t>6/23/2024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C82F84E-089A-64A3-A6F7-FF3085F732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A75340-AC56-99E0-F5F9-084E250DC9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D77CA-7AF0-470F-8549-DC5328C3AA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2936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639605-4F20-A444-3372-E079E7A90F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42772A-92BE-D180-BA76-7F6EBD48FF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A7F429-05AA-7B78-F783-0248244D91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D1C754-C30E-99CE-70EF-857B9182C2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E0DFF-FD78-4485-8501-1790CC5252C8}" type="datetimeFigureOut">
              <a:rPr lang="en-US" smtClean="0"/>
              <a:t>6/23/2024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CE3582-B7BD-0967-78B6-34E45CF155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85E52B-8735-6E7B-B9C2-E1E01E5553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D77CA-7AF0-470F-8549-DC5328C3AA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1448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86982A-FE2E-3200-6E69-DD8455087A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57217E3-34DC-9CF0-4B77-215CEECF5B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58CCC8-F247-5780-620D-F46F7BA137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9F3751-58BF-B8BC-4CC6-B37313ABEB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E0DFF-FD78-4485-8501-1790CC5252C8}" type="datetimeFigureOut">
              <a:rPr lang="en-US" smtClean="0"/>
              <a:t>6/23/2024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F3F33A-A6D1-807D-04C0-E2CBBD5BAD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BFBFCE-E630-8F99-1CA5-6F856FA64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D77CA-7AF0-470F-8549-DC5328C3AA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5240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D01EB6D-A620-E82E-9123-2E5EBF9A18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1C137A-3125-83A1-51AF-6F7F8F65D9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7E3260-A434-8C23-F5D9-C161277F8F8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0CE0DFF-FD78-4485-8501-1790CC5252C8}" type="datetimeFigureOut">
              <a:rPr lang="en-US" smtClean="0"/>
              <a:t>6/23/2024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C30021-F3D9-E523-9776-46E1647F95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1C8CFF-5794-5BB8-DAD8-4896EB23AB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1ED77CA-7AF0-470F-8549-DC5328C3AAEE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5C7463-5139-978F-EB28-3807035846EA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63500" y="6642100"/>
            <a:ext cx="433388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00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Internal</a:t>
            </a:r>
          </a:p>
        </p:txBody>
      </p:sp>
    </p:spTree>
    <p:extLst>
      <p:ext uri="{BB962C8B-B14F-4D97-AF65-F5344CB8AC3E}">
        <p14:creationId xmlns:p14="http://schemas.microsoft.com/office/powerpoint/2010/main" val="20471860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jpg"/><Relationship Id="rId11" Type="http://schemas.openxmlformats.org/officeDocument/2006/relationships/image" Target="../media/image19.sv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svg"/><Relationship Id="rId9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22.png"/><Relationship Id="rId7" Type="http://schemas.openxmlformats.org/officeDocument/2006/relationships/image" Target="../media/image20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0.png"/><Relationship Id="rId10" Type="http://schemas.openxmlformats.org/officeDocument/2006/relationships/image" Target="../media/image230.png"/><Relationship Id="rId4" Type="http://schemas.openxmlformats.org/officeDocument/2006/relationships/image" Target="../media/image25.png"/><Relationship Id="rId9" Type="http://schemas.openxmlformats.org/officeDocument/2006/relationships/image" Target="../media/image15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3435B0-378A-3D8A-60AE-A0CA7AEF5D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74713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dirty="0"/>
              <a:t>Dose-volume histograms guided deep dose predictions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09384F1-488D-343C-8CE6-A8CB748DB0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354388"/>
            <a:ext cx="9144000" cy="1655762"/>
          </a:xfrm>
        </p:spPr>
        <p:txBody>
          <a:bodyPr/>
          <a:lstStyle/>
          <a:p>
            <a:r>
              <a:rPr lang="en-US" dirty="0"/>
              <a:t>Paul Dubois,</a:t>
            </a:r>
          </a:p>
          <a:p>
            <a:r>
              <a:rPr lang="en-US" dirty="0"/>
              <a:t>Nikos Paragios, Paul-Henry Cournède, Pascal Fenoglietto</a:t>
            </a:r>
          </a:p>
          <a:p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5A7DEE57-AD03-354A-7B18-6263BE8F8B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12490" y="5598367"/>
            <a:ext cx="1679510" cy="1259633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18F6B254-2137-67CD-3755-4A5EA916754E}"/>
              </a:ext>
            </a:extLst>
          </p:cNvPr>
          <p:cNvGrpSpPr/>
          <p:nvPr/>
        </p:nvGrpSpPr>
        <p:grpSpPr>
          <a:xfrm>
            <a:off x="4828707" y="4758714"/>
            <a:ext cx="2534585" cy="2099286"/>
            <a:chOff x="11765" y="4758714"/>
            <a:chExt cx="2534585" cy="2099286"/>
          </a:xfrm>
        </p:grpSpPr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5E528496-1111-AF60-4DC1-C65FCE6B347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765" y="5598367"/>
              <a:ext cx="2429044" cy="1259633"/>
            </a:xfrm>
            <a:prstGeom prst="rect">
              <a:avLst/>
            </a:prstGeom>
          </p:spPr>
        </p:pic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D18B17CB-41E9-C540-0E9C-19D570E37B2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19906" y="4778133"/>
              <a:ext cx="1826444" cy="550832"/>
            </a:xfrm>
            <a:prstGeom prst="rect">
              <a:avLst/>
            </a:prstGeom>
          </p:spPr>
        </p:pic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531FE958-DBD0-180B-DCC7-4407F4005D2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1765" y="4758714"/>
              <a:ext cx="589672" cy="589670"/>
            </a:xfrm>
            <a:prstGeom prst="rect">
              <a:avLst/>
            </a:prstGeom>
          </p:spPr>
        </p:pic>
      </p:grpSp>
      <p:pic>
        <p:nvPicPr>
          <p:cNvPr id="17" name="Graphic 16">
            <a:extLst>
              <a:ext uri="{FF2B5EF4-FFF2-40B4-BE49-F238E27FC236}">
                <a16:creationId xmlns:a16="http://schemas.microsoft.com/office/drawing/2014/main" id="{B1BE36B2-548E-EFAF-39A5-9D2BD861E6E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0" y="5503116"/>
            <a:ext cx="3265716" cy="1259633"/>
          </a:xfrm>
          <a:prstGeom prst="rect">
            <a:avLst/>
          </a:prstGeom>
        </p:spPr>
      </p:pic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48E95CB1-98C1-4FAF-DEBE-01265CD79448}"/>
              </a:ext>
            </a:extLst>
          </p:cNvPr>
          <p:cNvSpPr/>
          <p:nvPr/>
        </p:nvSpPr>
        <p:spPr>
          <a:xfrm>
            <a:off x="1" y="1"/>
            <a:ext cx="12192000" cy="1162050"/>
          </a:xfrm>
          <a:custGeom>
            <a:avLst/>
            <a:gdLst>
              <a:gd name="connsiteX0" fmla="*/ -58 w 1406249"/>
              <a:gd name="connsiteY0" fmla="*/ -61 h 1736647"/>
              <a:gd name="connsiteX1" fmla="*/ 1406192 w 1406249"/>
              <a:gd name="connsiteY1" fmla="*/ -61 h 1736647"/>
              <a:gd name="connsiteX2" fmla="*/ 1406192 w 1406249"/>
              <a:gd name="connsiteY2" fmla="*/ 1736587 h 1736647"/>
              <a:gd name="connsiteX3" fmla="*/ -58 w 1406249"/>
              <a:gd name="connsiteY3" fmla="*/ 1736587 h 1736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06249" h="1736647">
                <a:moveTo>
                  <a:pt x="-58" y="-61"/>
                </a:moveTo>
                <a:lnTo>
                  <a:pt x="1406192" y="-61"/>
                </a:lnTo>
                <a:lnTo>
                  <a:pt x="1406192" y="1736587"/>
                </a:lnTo>
                <a:lnTo>
                  <a:pt x="-58" y="1736587"/>
                </a:lnTo>
                <a:close/>
              </a:path>
            </a:pathLst>
          </a:custGeom>
          <a:solidFill>
            <a:srgbClr val="103665"/>
          </a:solidFill>
          <a:ln w="10973" cap="rnd">
            <a:noFill/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9C18EE5-D04F-1133-9438-A4BE3AD947BC}"/>
              </a:ext>
            </a:extLst>
          </p:cNvPr>
          <p:cNvSpPr txBox="1"/>
          <p:nvPr/>
        </p:nvSpPr>
        <p:spPr>
          <a:xfrm>
            <a:off x="4519154" y="189582"/>
            <a:ext cx="31536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spc="-40" baseline="0" dirty="0">
                <a:ln/>
                <a:solidFill>
                  <a:srgbClr val="FFFFFF"/>
                </a:solidFill>
                <a:latin typeface="Morish Serif"/>
                <a:sym typeface="Morish Serif"/>
                <a:rtl val="0"/>
              </a:rPr>
              <a:t>AIME 2024</a:t>
            </a:r>
          </a:p>
        </p:txBody>
      </p:sp>
      <p:grpSp>
        <p:nvGrpSpPr>
          <p:cNvPr id="24" name="Graphic 19">
            <a:extLst>
              <a:ext uri="{FF2B5EF4-FFF2-40B4-BE49-F238E27FC236}">
                <a16:creationId xmlns:a16="http://schemas.microsoft.com/office/drawing/2014/main" id="{348ED9F8-1357-0B8B-7C98-093E414878E9}"/>
              </a:ext>
            </a:extLst>
          </p:cNvPr>
          <p:cNvGrpSpPr/>
          <p:nvPr/>
        </p:nvGrpSpPr>
        <p:grpSpPr>
          <a:xfrm>
            <a:off x="83964" y="71177"/>
            <a:ext cx="989833" cy="1006249"/>
            <a:chOff x="3364163" y="169418"/>
            <a:chExt cx="989833" cy="1006249"/>
          </a:xfrm>
        </p:grpSpPr>
        <p:grpSp>
          <p:nvGrpSpPr>
            <p:cNvPr id="25" name="Graphic 19">
              <a:extLst>
                <a:ext uri="{FF2B5EF4-FFF2-40B4-BE49-F238E27FC236}">
                  <a16:creationId xmlns:a16="http://schemas.microsoft.com/office/drawing/2014/main" id="{FF5C9A52-FB50-35DC-488F-A04067354553}"/>
                </a:ext>
              </a:extLst>
            </p:cNvPr>
            <p:cNvGrpSpPr/>
            <p:nvPr/>
          </p:nvGrpSpPr>
          <p:grpSpPr>
            <a:xfrm>
              <a:off x="3364163" y="169758"/>
              <a:ext cx="988043" cy="1004383"/>
              <a:chOff x="3364163" y="169758"/>
              <a:chExt cx="988043" cy="1004383"/>
            </a:xfrm>
            <a:solidFill>
              <a:srgbClr val="000000"/>
            </a:solidFill>
          </p:grpSpPr>
          <p:grpSp>
            <p:nvGrpSpPr>
              <p:cNvPr id="26" name="Graphic 19">
                <a:extLst>
                  <a:ext uri="{FF2B5EF4-FFF2-40B4-BE49-F238E27FC236}">
                    <a16:creationId xmlns:a16="http://schemas.microsoft.com/office/drawing/2014/main" id="{8E2AC2DA-DBDC-9F10-8822-D4BD5A74FB86}"/>
                  </a:ext>
                </a:extLst>
              </p:cNvPr>
              <p:cNvGrpSpPr/>
              <p:nvPr/>
            </p:nvGrpSpPr>
            <p:grpSpPr>
              <a:xfrm>
                <a:off x="3452415" y="169758"/>
                <a:ext cx="811537" cy="1004383"/>
                <a:chOff x="3452415" y="169758"/>
                <a:chExt cx="811537" cy="1004383"/>
              </a:xfrm>
              <a:solidFill>
                <a:srgbClr val="000000"/>
              </a:solidFill>
            </p:grpSpPr>
            <p:sp>
              <p:nvSpPr>
                <p:cNvPr id="27" name="Freeform: Shape 26">
                  <a:extLst>
                    <a:ext uri="{FF2B5EF4-FFF2-40B4-BE49-F238E27FC236}">
                      <a16:creationId xmlns:a16="http://schemas.microsoft.com/office/drawing/2014/main" id="{9EEF59DE-4F19-C051-5B94-AAEB5C0BB7F0}"/>
                    </a:ext>
                  </a:extLst>
                </p:cNvPr>
                <p:cNvSpPr/>
                <p:nvPr/>
              </p:nvSpPr>
              <p:spPr>
                <a:xfrm>
                  <a:off x="3452415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8" name="Freeform: Shape 27">
                  <a:extLst>
                    <a:ext uri="{FF2B5EF4-FFF2-40B4-BE49-F238E27FC236}">
                      <a16:creationId xmlns:a16="http://schemas.microsoft.com/office/drawing/2014/main" id="{91AC02BB-7697-D381-E447-DFD0105A447B}"/>
                    </a:ext>
                  </a:extLst>
                </p:cNvPr>
                <p:cNvSpPr/>
                <p:nvPr/>
              </p:nvSpPr>
              <p:spPr>
                <a:xfrm>
                  <a:off x="3553857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9" name="Freeform: Shape 28">
                  <a:extLst>
                    <a:ext uri="{FF2B5EF4-FFF2-40B4-BE49-F238E27FC236}">
                      <a16:creationId xmlns:a16="http://schemas.microsoft.com/office/drawing/2014/main" id="{641EAEB4-A712-AA0B-65DF-021E7B8A5BD8}"/>
                    </a:ext>
                  </a:extLst>
                </p:cNvPr>
                <p:cNvSpPr/>
                <p:nvPr/>
              </p:nvSpPr>
              <p:spPr>
                <a:xfrm>
                  <a:off x="3655305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0" name="Freeform: Shape 29">
                  <a:extLst>
                    <a:ext uri="{FF2B5EF4-FFF2-40B4-BE49-F238E27FC236}">
                      <a16:creationId xmlns:a16="http://schemas.microsoft.com/office/drawing/2014/main" id="{125B38BA-748C-480A-410C-45C37FA187C1}"/>
                    </a:ext>
                  </a:extLst>
                </p:cNvPr>
                <p:cNvSpPr/>
                <p:nvPr/>
              </p:nvSpPr>
              <p:spPr>
                <a:xfrm>
                  <a:off x="3756744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1" name="Freeform: Shape 30">
                  <a:extLst>
                    <a:ext uri="{FF2B5EF4-FFF2-40B4-BE49-F238E27FC236}">
                      <a16:creationId xmlns:a16="http://schemas.microsoft.com/office/drawing/2014/main" id="{2CB282AD-D16E-54C9-F8BC-48CF038C3BFD}"/>
                    </a:ext>
                  </a:extLst>
                </p:cNvPr>
                <p:cNvSpPr/>
                <p:nvPr/>
              </p:nvSpPr>
              <p:spPr>
                <a:xfrm>
                  <a:off x="3858183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2" name="Freeform: Shape 31">
                  <a:extLst>
                    <a:ext uri="{FF2B5EF4-FFF2-40B4-BE49-F238E27FC236}">
                      <a16:creationId xmlns:a16="http://schemas.microsoft.com/office/drawing/2014/main" id="{726CD8BD-DAB9-8811-9F4A-34442361C826}"/>
                    </a:ext>
                  </a:extLst>
                </p:cNvPr>
                <p:cNvSpPr/>
                <p:nvPr/>
              </p:nvSpPr>
              <p:spPr>
                <a:xfrm>
                  <a:off x="3959623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3" name="Freeform: Shape 32">
                  <a:extLst>
                    <a:ext uri="{FF2B5EF4-FFF2-40B4-BE49-F238E27FC236}">
                      <a16:creationId xmlns:a16="http://schemas.microsoft.com/office/drawing/2014/main" id="{C0B02320-0E82-34BB-712D-4638C9D8A206}"/>
                    </a:ext>
                  </a:extLst>
                </p:cNvPr>
                <p:cNvSpPr/>
                <p:nvPr/>
              </p:nvSpPr>
              <p:spPr>
                <a:xfrm>
                  <a:off x="4061073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4" name="Freeform: Shape 33">
                  <a:extLst>
                    <a:ext uri="{FF2B5EF4-FFF2-40B4-BE49-F238E27FC236}">
                      <a16:creationId xmlns:a16="http://schemas.microsoft.com/office/drawing/2014/main" id="{665D505E-4D71-5EEF-B2C4-527B956E82F1}"/>
                    </a:ext>
                  </a:extLst>
                </p:cNvPr>
                <p:cNvSpPr/>
                <p:nvPr/>
              </p:nvSpPr>
              <p:spPr>
                <a:xfrm>
                  <a:off x="4162513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5" name="Freeform: Shape 34">
                  <a:extLst>
                    <a:ext uri="{FF2B5EF4-FFF2-40B4-BE49-F238E27FC236}">
                      <a16:creationId xmlns:a16="http://schemas.microsoft.com/office/drawing/2014/main" id="{C5C4BDB3-5369-C54C-A7A9-23E691913693}"/>
                    </a:ext>
                  </a:extLst>
                </p:cNvPr>
                <p:cNvSpPr/>
                <p:nvPr/>
              </p:nvSpPr>
              <p:spPr>
                <a:xfrm>
                  <a:off x="4263952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36" name="Graphic 19">
                <a:extLst>
                  <a:ext uri="{FF2B5EF4-FFF2-40B4-BE49-F238E27FC236}">
                    <a16:creationId xmlns:a16="http://schemas.microsoft.com/office/drawing/2014/main" id="{14A61593-58DC-1751-7365-E7FE4BDD332A}"/>
                  </a:ext>
                </a:extLst>
              </p:cNvPr>
              <p:cNvGrpSpPr/>
              <p:nvPr/>
            </p:nvGrpSpPr>
            <p:grpSpPr>
              <a:xfrm>
                <a:off x="3364163" y="251125"/>
                <a:ext cx="988043" cy="833795"/>
                <a:chOff x="3364163" y="251125"/>
                <a:chExt cx="988043" cy="833795"/>
              </a:xfrm>
              <a:solidFill>
                <a:srgbClr val="000000"/>
              </a:solidFill>
            </p:grpSpPr>
            <p:sp>
              <p:nvSpPr>
                <p:cNvPr id="37" name="Freeform: Shape 36">
                  <a:extLst>
                    <a:ext uri="{FF2B5EF4-FFF2-40B4-BE49-F238E27FC236}">
                      <a16:creationId xmlns:a16="http://schemas.microsoft.com/office/drawing/2014/main" id="{3D545460-7CE7-C11B-96C0-21523B698084}"/>
                    </a:ext>
                  </a:extLst>
                </p:cNvPr>
                <p:cNvSpPr/>
                <p:nvPr/>
              </p:nvSpPr>
              <p:spPr>
                <a:xfrm>
                  <a:off x="3364163" y="251125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8" name="Freeform: Shape 37">
                  <a:extLst>
                    <a:ext uri="{FF2B5EF4-FFF2-40B4-BE49-F238E27FC236}">
                      <a16:creationId xmlns:a16="http://schemas.microsoft.com/office/drawing/2014/main" id="{13484DB8-C347-80C1-49B5-D19193A70C10}"/>
                    </a:ext>
                  </a:extLst>
                </p:cNvPr>
                <p:cNvSpPr/>
                <p:nvPr/>
              </p:nvSpPr>
              <p:spPr>
                <a:xfrm>
                  <a:off x="3364163" y="355348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9" name="Freeform: Shape 38">
                  <a:extLst>
                    <a:ext uri="{FF2B5EF4-FFF2-40B4-BE49-F238E27FC236}">
                      <a16:creationId xmlns:a16="http://schemas.microsoft.com/office/drawing/2014/main" id="{EFF98DB2-C167-9178-4331-C648D3904D86}"/>
                    </a:ext>
                  </a:extLst>
                </p:cNvPr>
                <p:cNvSpPr/>
                <p:nvPr/>
              </p:nvSpPr>
              <p:spPr>
                <a:xfrm>
                  <a:off x="3364163" y="459568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0" name="Freeform: Shape 39">
                  <a:extLst>
                    <a:ext uri="{FF2B5EF4-FFF2-40B4-BE49-F238E27FC236}">
                      <a16:creationId xmlns:a16="http://schemas.microsoft.com/office/drawing/2014/main" id="{1CF58841-569E-2EC9-942E-62E1F3F0AA12}"/>
                    </a:ext>
                  </a:extLst>
                </p:cNvPr>
                <p:cNvSpPr/>
                <p:nvPr/>
              </p:nvSpPr>
              <p:spPr>
                <a:xfrm>
                  <a:off x="3364163" y="563798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1" name="Freeform: Shape 40">
                  <a:extLst>
                    <a:ext uri="{FF2B5EF4-FFF2-40B4-BE49-F238E27FC236}">
                      <a16:creationId xmlns:a16="http://schemas.microsoft.com/office/drawing/2014/main" id="{82153131-8911-4106-B816-2F918C4185BE}"/>
                    </a:ext>
                  </a:extLst>
                </p:cNvPr>
                <p:cNvSpPr/>
                <p:nvPr/>
              </p:nvSpPr>
              <p:spPr>
                <a:xfrm>
                  <a:off x="3364163" y="668018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2" name="Freeform: Shape 41">
                  <a:extLst>
                    <a:ext uri="{FF2B5EF4-FFF2-40B4-BE49-F238E27FC236}">
                      <a16:creationId xmlns:a16="http://schemas.microsoft.com/office/drawing/2014/main" id="{4C2CEF2E-4CCD-3582-9A95-60DF96A11C45}"/>
                    </a:ext>
                  </a:extLst>
                </p:cNvPr>
                <p:cNvSpPr/>
                <p:nvPr/>
              </p:nvSpPr>
              <p:spPr>
                <a:xfrm>
                  <a:off x="3364163" y="772249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3" name="Freeform: Shape 42">
                  <a:extLst>
                    <a:ext uri="{FF2B5EF4-FFF2-40B4-BE49-F238E27FC236}">
                      <a16:creationId xmlns:a16="http://schemas.microsoft.com/office/drawing/2014/main" id="{ECC1388A-9393-0D76-6538-B10793AFF1A7}"/>
                    </a:ext>
                  </a:extLst>
                </p:cNvPr>
                <p:cNvSpPr/>
                <p:nvPr/>
              </p:nvSpPr>
              <p:spPr>
                <a:xfrm>
                  <a:off x="3364163" y="876469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4" name="Freeform: Shape 43">
                  <a:extLst>
                    <a:ext uri="{FF2B5EF4-FFF2-40B4-BE49-F238E27FC236}">
                      <a16:creationId xmlns:a16="http://schemas.microsoft.com/office/drawing/2014/main" id="{352031FF-E77A-BC7B-2752-A78A353C4F76}"/>
                    </a:ext>
                  </a:extLst>
                </p:cNvPr>
                <p:cNvSpPr/>
                <p:nvPr/>
              </p:nvSpPr>
              <p:spPr>
                <a:xfrm>
                  <a:off x="3364163" y="980689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5" name="Freeform: Shape 44">
                  <a:extLst>
                    <a:ext uri="{FF2B5EF4-FFF2-40B4-BE49-F238E27FC236}">
                      <a16:creationId xmlns:a16="http://schemas.microsoft.com/office/drawing/2014/main" id="{8C90EAA7-FF35-BEEE-494D-A9066D7ED0E5}"/>
                    </a:ext>
                  </a:extLst>
                </p:cNvPr>
                <p:cNvSpPr/>
                <p:nvPr/>
              </p:nvSpPr>
              <p:spPr>
                <a:xfrm>
                  <a:off x="3364163" y="1084920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71DEA7FC-767E-B4DF-917B-CE928D5054F6}"/>
                </a:ext>
              </a:extLst>
            </p:cNvPr>
            <p:cNvSpPr/>
            <p:nvPr/>
          </p:nvSpPr>
          <p:spPr>
            <a:xfrm>
              <a:off x="3655305" y="459568"/>
              <a:ext cx="405769" cy="416896"/>
            </a:xfrm>
            <a:custGeom>
              <a:avLst/>
              <a:gdLst>
                <a:gd name="connsiteX0" fmla="*/ -58 w 405769"/>
                <a:gd name="connsiteY0" fmla="*/ -61 h 416896"/>
                <a:gd name="connsiteX1" fmla="*/ 405712 w 405769"/>
                <a:gd name="connsiteY1" fmla="*/ -61 h 416896"/>
                <a:gd name="connsiteX2" fmla="*/ 405712 w 405769"/>
                <a:gd name="connsiteY2" fmla="*/ 416836 h 416896"/>
                <a:gd name="connsiteX3" fmla="*/ -58 w 405769"/>
                <a:gd name="connsiteY3" fmla="*/ 416836 h 416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5769" h="416896">
                  <a:moveTo>
                    <a:pt x="-58" y="-61"/>
                  </a:moveTo>
                  <a:lnTo>
                    <a:pt x="405712" y="-61"/>
                  </a:lnTo>
                  <a:lnTo>
                    <a:pt x="405712" y="416836"/>
                  </a:lnTo>
                  <a:lnTo>
                    <a:pt x="-58" y="416836"/>
                  </a:lnTo>
                  <a:close/>
                </a:path>
              </a:pathLst>
            </a:custGeom>
            <a:solidFill>
              <a:srgbClr val="FFFFFF"/>
            </a:solidFill>
            <a:ln w="10973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9ED2E442-D034-977B-5165-B433732646C9}"/>
                </a:ext>
              </a:extLst>
            </p:cNvPr>
            <p:cNvSpPr/>
            <p:nvPr/>
          </p:nvSpPr>
          <p:spPr>
            <a:xfrm>
              <a:off x="3756744" y="459568"/>
              <a:ext cx="11033" cy="416901"/>
            </a:xfrm>
            <a:custGeom>
              <a:avLst/>
              <a:gdLst>
                <a:gd name="connsiteX0" fmla="*/ -58 w 11033"/>
                <a:gd name="connsiteY0" fmla="*/ -61 h 416901"/>
                <a:gd name="connsiteX1" fmla="*/ -58 w 11033"/>
                <a:gd name="connsiteY1" fmla="*/ 416841 h 416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033" h="416901">
                  <a:moveTo>
                    <a:pt x="-58" y="-61"/>
                  </a:moveTo>
                  <a:lnTo>
                    <a:pt x="-58" y="416841"/>
                  </a:lnTo>
                </a:path>
              </a:pathLst>
            </a:custGeom>
            <a:solidFill>
              <a:srgbClr val="FFFFFF"/>
            </a:solidFill>
            <a:ln w="10973" cap="rnd">
              <a:solidFill>
                <a:srgbClr val="11376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07F65077-B475-EFAF-6A3D-0CDC6EF1CA8F}"/>
                </a:ext>
              </a:extLst>
            </p:cNvPr>
            <p:cNvSpPr/>
            <p:nvPr/>
          </p:nvSpPr>
          <p:spPr>
            <a:xfrm>
              <a:off x="3858183" y="459568"/>
              <a:ext cx="11033" cy="416901"/>
            </a:xfrm>
            <a:custGeom>
              <a:avLst/>
              <a:gdLst>
                <a:gd name="connsiteX0" fmla="*/ -58 w 11033"/>
                <a:gd name="connsiteY0" fmla="*/ -61 h 416901"/>
                <a:gd name="connsiteX1" fmla="*/ -58 w 11033"/>
                <a:gd name="connsiteY1" fmla="*/ 416841 h 416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033" h="416901">
                  <a:moveTo>
                    <a:pt x="-58" y="-61"/>
                  </a:moveTo>
                  <a:lnTo>
                    <a:pt x="-58" y="416841"/>
                  </a:lnTo>
                </a:path>
              </a:pathLst>
            </a:custGeom>
            <a:solidFill>
              <a:srgbClr val="FFFFFF"/>
            </a:solidFill>
            <a:ln w="10973" cap="rnd">
              <a:solidFill>
                <a:srgbClr val="11376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2D9CD73C-5CE8-5AB8-4ADC-BEC0A55A9D31}"/>
                </a:ext>
              </a:extLst>
            </p:cNvPr>
            <p:cNvSpPr/>
            <p:nvPr/>
          </p:nvSpPr>
          <p:spPr>
            <a:xfrm>
              <a:off x="3959623" y="459568"/>
              <a:ext cx="11033" cy="416901"/>
            </a:xfrm>
            <a:custGeom>
              <a:avLst/>
              <a:gdLst>
                <a:gd name="connsiteX0" fmla="*/ -58 w 11033"/>
                <a:gd name="connsiteY0" fmla="*/ -61 h 416901"/>
                <a:gd name="connsiteX1" fmla="*/ -58 w 11033"/>
                <a:gd name="connsiteY1" fmla="*/ 416841 h 416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033" h="416901">
                  <a:moveTo>
                    <a:pt x="-58" y="-61"/>
                  </a:moveTo>
                  <a:lnTo>
                    <a:pt x="-58" y="416841"/>
                  </a:lnTo>
                </a:path>
              </a:pathLst>
            </a:custGeom>
            <a:solidFill>
              <a:srgbClr val="FFFFFF"/>
            </a:solidFill>
            <a:ln w="10973" cap="rnd">
              <a:solidFill>
                <a:srgbClr val="11376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C188F08E-2FD4-4889-84DE-CF62F89DE796}"/>
                </a:ext>
              </a:extLst>
            </p:cNvPr>
            <p:cNvSpPr/>
            <p:nvPr/>
          </p:nvSpPr>
          <p:spPr>
            <a:xfrm>
              <a:off x="3655305" y="563798"/>
              <a:ext cx="405768" cy="11044"/>
            </a:xfrm>
            <a:custGeom>
              <a:avLst/>
              <a:gdLst>
                <a:gd name="connsiteX0" fmla="*/ -58 w 405768"/>
                <a:gd name="connsiteY0" fmla="*/ -61 h 11044"/>
                <a:gd name="connsiteX1" fmla="*/ 405711 w 405768"/>
                <a:gd name="connsiteY1" fmla="*/ -61 h 1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05768" h="11044">
                  <a:moveTo>
                    <a:pt x="-58" y="-61"/>
                  </a:moveTo>
                  <a:lnTo>
                    <a:pt x="405711" y="-61"/>
                  </a:lnTo>
                </a:path>
              </a:pathLst>
            </a:custGeom>
            <a:solidFill>
              <a:srgbClr val="FFFFFF"/>
            </a:solidFill>
            <a:ln w="10973" cap="rnd">
              <a:solidFill>
                <a:srgbClr val="11376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16D1A0C1-1E7F-114D-EBDD-556B4D8A63B7}"/>
                </a:ext>
              </a:extLst>
            </p:cNvPr>
            <p:cNvSpPr/>
            <p:nvPr/>
          </p:nvSpPr>
          <p:spPr>
            <a:xfrm>
              <a:off x="3655305" y="668018"/>
              <a:ext cx="405768" cy="11044"/>
            </a:xfrm>
            <a:custGeom>
              <a:avLst/>
              <a:gdLst>
                <a:gd name="connsiteX0" fmla="*/ -58 w 405768"/>
                <a:gd name="connsiteY0" fmla="*/ -61 h 11044"/>
                <a:gd name="connsiteX1" fmla="*/ 405711 w 405768"/>
                <a:gd name="connsiteY1" fmla="*/ -61 h 1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05768" h="11044">
                  <a:moveTo>
                    <a:pt x="-58" y="-61"/>
                  </a:moveTo>
                  <a:lnTo>
                    <a:pt x="405711" y="-61"/>
                  </a:lnTo>
                </a:path>
              </a:pathLst>
            </a:custGeom>
            <a:solidFill>
              <a:srgbClr val="FFFFFF"/>
            </a:solidFill>
            <a:ln w="10973" cap="rnd">
              <a:solidFill>
                <a:srgbClr val="11376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BC11D0F1-B28A-430F-4C3B-9A0000F16CAB}"/>
                </a:ext>
              </a:extLst>
            </p:cNvPr>
            <p:cNvSpPr/>
            <p:nvPr/>
          </p:nvSpPr>
          <p:spPr>
            <a:xfrm>
              <a:off x="3655305" y="772249"/>
              <a:ext cx="405768" cy="11044"/>
            </a:xfrm>
            <a:custGeom>
              <a:avLst/>
              <a:gdLst>
                <a:gd name="connsiteX0" fmla="*/ -58 w 405768"/>
                <a:gd name="connsiteY0" fmla="*/ -61 h 11044"/>
                <a:gd name="connsiteX1" fmla="*/ 405711 w 405768"/>
                <a:gd name="connsiteY1" fmla="*/ -61 h 1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05768" h="11044">
                  <a:moveTo>
                    <a:pt x="-58" y="-61"/>
                  </a:moveTo>
                  <a:lnTo>
                    <a:pt x="405711" y="-61"/>
                  </a:lnTo>
                </a:path>
              </a:pathLst>
            </a:custGeom>
            <a:solidFill>
              <a:srgbClr val="FFFFFF"/>
            </a:solidFill>
            <a:ln w="10973" cap="rnd">
              <a:solidFill>
                <a:srgbClr val="11376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53" name="Graphic 19">
              <a:extLst>
                <a:ext uri="{FF2B5EF4-FFF2-40B4-BE49-F238E27FC236}">
                  <a16:creationId xmlns:a16="http://schemas.microsoft.com/office/drawing/2014/main" id="{2074A694-8C22-B489-8783-C8B2F327A15D}"/>
                </a:ext>
              </a:extLst>
            </p:cNvPr>
            <p:cNvGrpSpPr/>
            <p:nvPr/>
          </p:nvGrpSpPr>
          <p:grpSpPr>
            <a:xfrm>
              <a:off x="3844568" y="169418"/>
              <a:ext cx="509428" cy="1006249"/>
              <a:chOff x="3844568" y="169418"/>
              <a:chExt cx="509428" cy="1006249"/>
            </a:xfrm>
            <a:noFill/>
          </p:grpSpPr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676ED0FD-28A1-234C-EC30-8138511D9AE5}"/>
                  </a:ext>
                </a:extLst>
              </p:cNvPr>
              <p:cNvSpPr/>
              <p:nvPr/>
            </p:nvSpPr>
            <p:spPr>
              <a:xfrm>
                <a:off x="3962613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1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48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36 h 1006249"/>
                  <a:gd name="connsiteX15" fmla="*/ 306612 w 391383"/>
                  <a:gd name="connsiteY15" fmla="*/ 748171 h 1006249"/>
                  <a:gd name="connsiteX16" fmla="*/ 306612 w 391383"/>
                  <a:gd name="connsiteY16" fmla="*/ 748171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24" y="116209"/>
                      <a:pt x="270319" y="177681"/>
                    </a:cubicBezTo>
                    <a:lnTo>
                      <a:pt x="270319" y="177681"/>
                    </a:lnTo>
                    <a:cubicBezTo>
                      <a:pt x="275497" y="221888"/>
                      <a:pt x="265119" y="266549"/>
                      <a:pt x="262497" y="310986"/>
                    </a:cubicBezTo>
                    <a:lnTo>
                      <a:pt x="262497" y="310986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28" y="588348"/>
                    </a:cubicBezTo>
                    <a:lnTo>
                      <a:pt x="332228" y="588348"/>
                    </a:lnTo>
                    <a:cubicBezTo>
                      <a:pt x="331016" y="607159"/>
                      <a:pt x="358594" y="619922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47"/>
                      <a:pt x="345758" y="697331"/>
                      <a:pt x="339335" y="720936"/>
                    </a:cubicBezTo>
                    <a:lnTo>
                      <a:pt x="339335" y="720936"/>
                    </a:lnTo>
                    <a:cubicBezTo>
                      <a:pt x="331953" y="748071"/>
                      <a:pt x="312451" y="741490"/>
                      <a:pt x="306612" y="748171"/>
                    </a:cubicBezTo>
                    <a:lnTo>
                      <a:pt x="306612" y="748171"/>
                    </a:lnTo>
                    <a:cubicBezTo>
                      <a:pt x="296663" y="759535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58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5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8D376DA4-3554-BC78-B468-180204F03E68}"/>
                  </a:ext>
                </a:extLst>
              </p:cNvPr>
              <p:cNvSpPr/>
              <p:nvPr/>
            </p:nvSpPr>
            <p:spPr>
              <a:xfrm>
                <a:off x="3958812" y="169418"/>
                <a:ext cx="391374" cy="1006249"/>
              </a:xfrm>
              <a:custGeom>
                <a:avLst/>
                <a:gdLst>
                  <a:gd name="connsiteX0" fmla="*/ 216949 w 391374"/>
                  <a:gd name="connsiteY0" fmla="*/ -60 h 1006249"/>
                  <a:gd name="connsiteX1" fmla="*/ 270319 w 391374"/>
                  <a:gd name="connsiteY1" fmla="*/ 177681 h 1006249"/>
                  <a:gd name="connsiteX2" fmla="*/ 270319 w 391374"/>
                  <a:gd name="connsiteY2" fmla="*/ 177681 h 1006249"/>
                  <a:gd name="connsiteX3" fmla="*/ 262485 w 391374"/>
                  <a:gd name="connsiteY3" fmla="*/ 310986 h 1006249"/>
                  <a:gd name="connsiteX4" fmla="*/ 262485 w 391374"/>
                  <a:gd name="connsiteY4" fmla="*/ 310986 h 1006249"/>
                  <a:gd name="connsiteX5" fmla="*/ 390556 w 391374"/>
                  <a:gd name="connsiteY5" fmla="*/ 502349 h 1006249"/>
                  <a:gd name="connsiteX6" fmla="*/ 390556 w 391374"/>
                  <a:gd name="connsiteY6" fmla="*/ 502349 h 1006249"/>
                  <a:gd name="connsiteX7" fmla="*/ 332217 w 391374"/>
                  <a:gd name="connsiteY7" fmla="*/ 588348 h 1006249"/>
                  <a:gd name="connsiteX8" fmla="*/ 332217 w 391374"/>
                  <a:gd name="connsiteY8" fmla="*/ 588348 h 1006249"/>
                  <a:gd name="connsiteX9" fmla="*/ 357657 w 391374"/>
                  <a:gd name="connsiteY9" fmla="*/ 638755 h 1006249"/>
                  <a:gd name="connsiteX10" fmla="*/ 357657 w 391374"/>
                  <a:gd name="connsiteY10" fmla="*/ 638755 h 1006249"/>
                  <a:gd name="connsiteX11" fmla="*/ 330796 w 391374"/>
                  <a:gd name="connsiteY11" fmla="*/ 678653 h 1006249"/>
                  <a:gd name="connsiteX12" fmla="*/ 330796 w 391374"/>
                  <a:gd name="connsiteY12" fmla="*/ 678653 h 1006249"/>
                  <a:gd name="connsiteX13" fmla="*/ 339335 w 391374"/>
                  <a:gd name="connsiteY13" fmla="*/ 720936 h 1006249"/>
                  <a:gd name="connsiteX14" fmla="*/ 339335 w 391374"/>
                  <a:gd name="connsiteY14" fmla="*/ 720936 h 1006249"/>
                  <a:gd name="connsiteX15" fmla="*/ 306601 w 391374"/>
                  <a:gd name="connsiteY15" fmla="*/ 748171 h 1006249"/>
                  <a:gd name="connsiteX16" fmla="*/ 306601 w 391374"/>
                  <a:gd name="connsiteY16" fmla="*/ 748171 h 1006249"/>
                  <a:gd name="connsiteX17" fmla="*/ 303042 w 391374"/>
                  <a:gd name="connsiteY17" fmla="*/ 814116 h 1006249"/>
                  <a:gd name="connsiteX18" fmla="*/ 303042 w 391374"/>
                  <a:gd name="connsiteY18" fmla="*/ 814116 h 1006249"/>
                  <a:gd name="connsiteX19" fmla="*/ 236164 w 391374"/>
                  <a:gd name="connsiteY19" fmla="*/ 897251 h 1006249"/>
                  <a:gd name="connsiteX20" fmla="*/ 236164 w 391374"/>
                  <a:gd name="connsiteY20" fmla="*/ 897251 h 1006249"/>
                  <a:gd name="connsiteX21" fmla="*/ 135836 w 391374"/>
                  <a:gd name="connsiteY21" fmla="*/ 910868 h 1006249"/>
                  <a:gd name="connsiteX22" fmla="*/ 135825 w 391374"/>
                  <a:gd name="connsiteY22" fmla="*/ 910868 h 1006249"/>
                  <a:gd name="connsiteX23" fmla="*/ -58 w 391374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74" h="1006249">
                    <a:moveTo>
                      <a:pt x="216949" y="-60"/>
                    </a:moveTo>
                    <a:cubicBezTo>
                      <a:pt x="216949" y="-60"/>
                      <a:pt x="263124" y="116209"/>
                      <a:pt x="270319" y="177681"/>
                    </a:cubicBezTo>
                    <a:lnTo>
                      <a:pt x="270319" y="177681"/>
                    </a:lnTo>
                    <a:cubicBezTo>
                      <a:pt x="275487" y="221889"/>
                      <a:pt x="265108" y="266549"/>
                      <a:pt x="262485" y="310986"/>
                    </a:cubicBezTo>
                    <a:lnTo>
                      <a:pt x="262485" y="310986"/>
                    </a:lnTo>
                    <a:cubicBezTo>
                      <a:pt x="259323" y="364478"/>
                      <a:pt x="372597" y="413576"/>
                      <a:pt x="390556" y="502349"/>
                    </a:cubicBezTo>
                    <a:lnTo>
                      <a:pt x="390556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05" y="607159"/>
                      <a:pt x="358583" y="619922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11" y="683758"/>
                      <a:pt x="345758" y="697331"/>
                      <a:pt x="339335" y="720936"/>
                    </a:cubicBezTo>
                    <a:lnTo>
                      <a:pt x="339335" y="720936"/>
                    </a:lnTo>
                    <a:cubicBezTo>
                      <a:pt x="331953" y="748071"/>
                      <a:pt x="312451" y="741490"/>
                      <a:pt x="306601" y="748171"/>
                    </a:cubicBezTo>
                    <a:lnTo>
                      <a:pt x="306601" y="748171"/>
                    </a:lnTo>
                    <a:cubicBezTo>
                      <a:pt x="296652" y="759535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F7F8F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A0E9F3F9-3E32-EB6B-955E-9BF6758AE36A}"/>
                  </a:ext>
                </a:extLst>
              </p:cNvPr>
              <p:cNvSpPr/>
              <p:nvPr/>
            </p:nvSpPr>
            <p:spPr>
              <a:xfrm>
                <a:off x="3955000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3 h 1006249"/>
                  <a:gd name="connsiteX3" fmla="*/ 262496 w 391383"/>
                  <a:gd name="connsiteY3" fmla="*/ 310986 h 1006249"/>
                  <a:gd name="connsiteX4" fmla="*/ 262496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48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36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71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25" y="116209"/>
                      <a:pt x="270319" y="177681"/>
                    </a:cubicBezTo>
                    <a:lnTo>
                      <a:pt x="270319" y="177683"/>
                    </a:lnTo>
                    <a:cubicBezTo>
                      <a:pt x="275486" y="221889"/>
                      <a:pt x="265119" y="266549"/>
                      <a:pt x="262496" y="310986"/>
                    </a:cubicBezTo>
                    <a:lnTo>
                      <a:pt x="262496" y="310986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16" y="607159"/>
                      <a:pt x="358594" y="619922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31"/>
                      <a:pt x="339335" y="720936"/>
                    </a:cubicBezTo>
                    <a:lnTo>
                      <a:pt x="339335" y="720936"/>
                    </a:lnTo>
                    <a:cubicBezTo>
                      <a:pt x="331953" y="748071"/>
                      <a:pt x="312451" y="741490"/>
                      <a:pt x="306612" y="748171"/>
                    </a:cubicBezTo>
                    <a:lnTo>
                      <a:pt x="306601" y="748171"/>
                    </a:lnTo>
                    <a:cubicBezTo>
                      <a:pt x="296663" y="759535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37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EFF2F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12274DB0-4647-AB8F-6C90-2D9E2FF022E4}"/>
                  </a:ext>
                </a:extLst>
              </p:cNvPr>
              <p:cNvSpPr/>
              <p:nvPr/>
            </p:nvSpPr>
            <p:spPr>
              <a:xfrm>
                <a:off x="3951187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3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48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807 w 391383"/>
                  <a:gd name="connsiteY11" fmla="*/ 678653 h 1006249"/>
                  <a:gd name="connsiteX12" fmla="*/ 330807 w 391383"/>
                  <a:gd name="connsiteY12" fmla="*/ 678653 h 1006249"/>
                  <a:gd name="connsiteX13" fmla="*/ 339346 w 391383"/>
                  <a:gd name="connsiteY13" fmla="*/ 720936 h 1006249"/>
                  <a:gd name="connsiteX14" fmla="*/ 339346 w 391383"/>
                  <a:gd name="connsiteY14" fmla="*/ 720936 h 1006249"/>
                  <a:gd name="connsiteX15" fmla="*/ 306612 w 391383"/>
                  <a:gd name="connsiteY15" fmla="*/ 748171 h 1006249"/>
                  <a:gd name="connsiteX16" fmla="*/ 306612 w 391383"/>
                  <a:gd name="connsiteY16" fmla="*/ 748171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75 w 391383"/>
                  <a:gd name="connsiteY19" fmla="*/ 897251 h 1006249"/>
                  <a:gd name="connsiteX20" fmla="*/ 236175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36" y="116209"/>
                      <a:pt x="270319" y="177681"/>
                    </a:cubicBezTo>
                    <a:lnTo>
                      <a:pt x="270319" y="177683"/>
                    </a:lnTo>
                    <a:cubicBezTo>
                      <a:pt x="275497" y="221889"/>
                      <a:pt x="265119" y="266549"/>
                      <a:pt x="262497" y="310986"/>
                    </a:cubicBezTo>
                    <a:lnTo>
                      <a:pt x="262497" y="310986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28" y="588348"/>
                    </a:cubicBezTo>
                    <a:lnTo>
                      <a:pt x="332228" y="588348"/>
                    </a:lnTo>
                    <a:cubicBezTo>
                      <a:pt x="331016" y="607159"/>
                      <a:pt x="358594" y="619922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37"/>
                      <a:pt x="331512" y="671073"/>
                      <a:pt x="330807" y="678653"/>
                    </a:cubicBezTo>
                    <a:lnTo>
                      <a:pt x="330807" y="678653"/>
                    </a:lnTo>
                    <a:cubicBezTo>
                      <a:pt x="330322" y="683758"/>
                      <a:pt x="345758" y="697331"/>
                      <a:pt x="339346" y="720936"/>
                    </a:cubicBezTo>
                    <a:lnTo>
                      <a:pt x="339346" y="720936"/>
                    </a:lnTo>
                    <a:cubicBezTo>
                      <a:pt x="331964" y="748071"/>
                      <a:pt x="312462" y="741490"/>
                      <a:pt x="306612" y="748171"/>
                    </a:cubicBezTo>
                    <a:lnTo>
                      <a:pt x="306612" y="748171"/>
                    </a:lnTo>
                    <a:cubicBezTo>
                      <a:pt x="296663" y="759547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58" y="881037"/>
                      <a:pt x="236175" y="897251"/>
                    </a:cubicBezTo>
                    <a:lnTo>
                      <a:pt x="236175" y="897251"/>
                    </a:lnTo>
                    <a:cubicBezTo>
                      <a:pt x="204807" y="909781"/>
                      <a:pt x="179565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E7EBF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A1523607-F44A-0BA0-1C50-39C80725BD45}"/>
                  </a:ext>
                </a:extLst>
              </p:cNvPr>
              <p:cNvSpPr/>
              <p:nvPr/>
            </p:nvSpPr>
            <p:spPr>
              <a:xfrm>
                <a:off x="3947386" y="169418"/>
                <a:ext cx="391383" cy="1006249"/>
              </a:xfrm>
              <a:custGeom>
                <a:avLst/>
                <a:gdLst>
                  <a:gd name="connsiteX0" fmla="*/ 216949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3 h 1006249"/>
                  <a:gd name="connsiteX3" fmla="*/ 262485 w 391383"/>
                  <a:gd name="connsiteY3" fmla="*/ 310986 h 1006249"/>
                  <a:gd name="connsiteX4" fmla="*/ 262485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48 h 1006249"/>
                  <a:gd name="connsiteX9" fmla="*/ 357657 w 391383"/>
                  <a:gd name="connsiteY9" fmla="*/ 638755 h 1006249"/>
                  <a:gd name="connsiteX10" fmla="*/ 357657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36 h 1006249"/>
                  <a:gd name="connsiteX15" fmla="*/ 306601 w 391383"/>
                  <a:gd name="connsiteY15" fmla="*/ 748171 h 1006249"/>
                  <a:gd name="connsiteX16" fmla="*/ 306601 w 391383"/>
                  <a:gd name="connsiteY16" fmla="*/ 748171 h 1006249"/>
                  <a:gd name="connsiteX17" fmla="*/ 303042 w 391383"/>
                  <a:gd name="connsiteY17" fmla="*/ 814116 h 1006249"/>
                  <a:gd name="connsiteX18" fmla="*/ 303042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36 w 391383"/>
                  <a:gd name="connsiteY21" fmla="*/ 910868 h 1006249"/>
                  <a:gd name="connsiteX22" fmla="*/ 135825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3"/>
                    </a:lnTo>
                    <a:cubicBezTo>
                      <a:pt x="275487" y="221889"/>
                      <a:pt x="265119" y="266549"/>
                      <a:pt x="262485" y="310986"/>
                    </a:cubicBezTo>
                    <a:lnTo>
                      <a:pt x="262485" y="310986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16" y="607159"/>
                      <a:pt x="358583" y="619922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31"/>
                      <a:pt x="339335" y="720936"/>
                    </a:cubicBezTo>
                    <a:lnTo>
                      <a:pt x="339335" y="720936"/>
                    </a:lnTo>
                    <a:cubicBezTo>
                      <a:pt x="331953" y="748071"/>
                      <a:pt x="312451" y="741490"/>
                      <a:pt x="306601" y="748171"/>
                    </a:cubicBezTo>
                    <a:lnTo>
                      <a:pt x="306601" y="748171"/>
                    </a:lnTo>
                    <a:cubicBezTo>
                      <a:pt x="296663" y="759547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E0E5EB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637ED426-914C-50CA-D7C6-4343968D24B1}"/>
                  </a:ext>
                </a:extLst>
              </p:cNvPr>
              <p:cNvSpPr/>
              <p:nvPr/>
            </p:nvSpPr>
            <p:spPr>
              <a:xfrm>
                <a:off x="3943574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3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48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36 h 1006249"/>
                  <a:gd name="connsiteX15" fmla="*/ 306612 w 391383"/>
                  <a:gd name="connsiteY15" fmla="*/ 748171 h 1006249"/>
                  <a:gd name="connsiteX16" fmla="*/ 306612 w 391383"/>
                  <a:gd name="connsiteY16" fmla="*/ 748171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25" y="116209"/>
                      <a:pt x="270319" y="177681"/>
                    </a:cubicBezTo>
                    <a:lnTo>
                      <a:pt x="270319" y="177683"/>
                    </a:lnTo>
                    <a:cubicBezTo>
                      <a:pt x="275498" y="221889"/>
                      <a:pt x="265119" y="266549"/>
                      <a:pt x="262497" y="310986"/>
                    </a:cubicBezTo>
                    <a:lnTo>
                      <a:pt x="262497" y="310986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28" y="588348"/>
                    </a:cubicBezTo>
                    <a:lnTo>
                      <a:pt x="332228" y="588348"/>
                    </a:lnTo>
                    <a:cubicBezTo>
                      <a:pt x="331016" y="607159"/>
                      <a:pt x="358594" y="619922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31"/>
                      <a:pt x="339335" y="720936"/>
                    </a:cubicBezTo>
                    <a:lnTo>
                      <a:pt x="339335" y="720936"/>
                    </a:lnTo>
                    <a:cubicBezTo>
                      <a:pt x="331953" y="748071"/>
                      <a:pt x="312451" y="741490"/>
                      <a:pt x="306612" y="748171"/>
                    </a:cubicBezTo>
                    <a:lnTo>
                      <a:pt x="306612" y="748171"/>
                    </a:lnTo>
                    <a:cubicBezTo>
                      <a:pt x="296663" y="759547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5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D8DEE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2C77FB20-D563-4C6A-F231-D711C2C2E2AD}"/>
                  </a:ext>
                </a:extLst>
              </p:cNvPr>
              <p:cNvSpPr/>
              <p:nvPr/>
            </p:nvSpPr>
            <p:spPr>
              <a:xfrm>
                <a:off x="3939773" y="169418"/>
                <a:ext cx="391372" cy="1006249"/>
              </a:xfrm>
              <a:custGeom>
                <a:avLst/>
                <a:gdLst>
                  <a:gd name="connsiteX0" fmla="*/ 216949 w 391372"/>
                  <a:gd name="connsiteY0" fmla="*/ -60 h 1006249"/>
                  <a:gd name="connsiteX1" fmla="*/ 270319 w 391372"/>
                  <a:gd name="connsiteY1" fmla="*/ 177681 h 1006249"/>
                  <a:gd name="connsiteX2" fmla="*/ 270319 w 391372"/>
                  <a:gd name="connsiteY2" fmla="*/ 177684 h 1006249"/>
                  <a:gd name="connsiteX3" fmla="*/ 262485 w 391372"/>
                  <a:gd name="connsiteY3" fmla="*/ 310986 h 1006249"/>
                  <a:gd name="connsiteX4" fmla="*/ 262485 w 391372"/>
                  <a:gd name="connsiteY4" fmla="*/ 310986 h 1006249"/>
                  <a:gd name="connsiteX5" fmla="*/ 390556 w 391372"/>
                  <a:gd name="connsiteY5" fmla="*/ 502349 h 1006249"/>
                  <a:gd name="connsiteX6" fmla="*/ 390556 w 391372"/>
                  <a:gd name="connsiteY6" fmla="*/ 502349 h 1006249"/>
                  <a:gd name="connsiteX7" fmla="*/ 332217 w 391372"/>
                  <a:gd name="connsiteY7" fmla="*/ 588348 h 1006249"/>
                  <a:gd name="connsiteX8" fmla="*/ 332217 w 391372"/>
                  <a:gd name="connsiteY8" fmla="*/ 588348 h 1006249"/>
                  <a:gd name="connsiteX9" fmla="*/ 357657 w 391372"/>
                  <a:gd name="connsiteY9" fmla="*/ 638755 h 1006249"/>
                  <a:gd name="connsiteX10" fmla="*/ 357657 w 391372"/>
                  <a:gd name="connsiteY10" fmla="*/ 638755 h 1006249"/>
                  <a:gd name="connsiteX11" fmla="*/ 330796 w 391372"/>
                  <a:gd name="connsiteY11" fmla="*/ 678653 h 1006249"/>
                  <a:gd name="connsiteX12" fmla="*/ 330796 w 391372"/>
                  <a:gd name="connsiteY12" fmla="*/ 678653 h 1006249"/>
                  <a:gd name="connsiteX13" fmla="*/ 339335 w 391372"/>
                  <a:gd name="connsiteY13" fmla="*/ 720936 h 1006249"/>
                  <a:gd name="connsiteX14" fmla="*/ 339335 w 391372"/>
                  <a:gd name="connsiteY14" fmla="*/ 720947 h 1006249"/>
                  <a:gd name="connsiteX15" fmla="*/ 306601 w 391372"/>
                  <a:gd name="connsiteY15" fmla="*/ 748171 h 1006249"/>
                  <a:gd name="connsiteX16" fmla="*/ 306601 w 391372"/>
                  <a:gd name="connsiteY16" fmla="*/ 748171 h 1006249"/>
                  <a:gd name="connsiteX17" fmla="*/ 303042 w 391372"/>
                  <a:gd name="connsiteY17" fmla="*/ 814116 h 1006249"/>
                  <a:gd name="connsiteX18" fmla="*/ 303042 w 391372"/>
                  <a:gd name="connsiteY18" fmla="*/ 814116 h 1006249"/>
                  <a:gd name="connsiteX19" fmla="*/ 236164 w 391372"/>
                  <a:gd name="connsiteY19" fmla="*/ 897251 h 1006249"/>
                  <a:gd name="connsiteX20" fmla="*/ 236164 w 391372"/>
                  <a:gd name="connsiteY20" fmla="*/ 897251 h 1006249"/>
                  <a:gd name="connsiteX21" fmla="*/ 135836 w 391372"/>
                  <a:gd name="connsiteY21" fmla="*/ 910868 h 1006249"/>
                  <a:gd name="connsiteX22" fmla="*/ 135825 w 391372"/>
                  <a:gd name="connsiteY22" fmla="*/ 910868 h 1006249"/>
                  <a:gd name="connsiteX23" fmla="*/ -58 w 391372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72" h="1006249">
                    <a:moveTo>
                      <a:pt x="216949" y="-60"/>
                    </a:moveTo>
                    <a:cubicBezTo>
                      <a:pt x="216949" y="-60"/>
                      <a:pt x="263124" y="116209"/>
                      <a:pt x="270319" y="177681"/>
                    </a:cubicBezTo>
                    <a:lnTo>
                      <a:pt x="270319" y="177684"/>
                    </a:lnTo>
                    <a:cubicBezTo>
                      <a:pt x="275487" y="221889"/>
                      <a:pt x="265108" y="266549"/>
                      <a:pt x="262485" y="310986"/>
                    </a:cubicBezTo>
                    <a:lnTo>
                      <a:pt x="262485" y="310986"/>
                    </a:lnTo>
                    <a:cubicBezTo>
                      <a:pt x="259334" y="364478"/>
                      <a:pt x="372597" y="413576"/>
                      <a:pt x="390556" y="502349"/>
                    </a:cubicBezTo>
                    <a:lnTo>
                      <a:pt x="390556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16" y="607159"/>
                      <a:pt x="358583" y="619922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11" y="683758"/>
                      <a:pt x="345758" y="697331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490"/>
                      <a:pt x="306601" y="748171"/>
                    </a:cubicBezTo>
                    <a:lnTo>
                      <a:pt x="306601" y="748171"/>
                    </a:lnTo>
                    <a:cubicBezTo>
                      <a:pt x="296652" y="759547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D0D8E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AB6A8038-5B49-6D69-DC01-F81CB3406D67}"/>
                  </a:ext>
                </a:extLst>
              </p:cNvPr>
              <p:cNvSpPr/>
              <p:nvPr/>
            </p:nvSpPr>
            <p:spPr>
              <a:xfrm>
                <a:off x="3935961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4 h 1006249"/>
                  <a:gd name="connsiteX3" fmla="*/ 262496 w 391383"/>
                  <a:gd name="connsiteY3" fmla="*/ 310986 h 1006249"/>
                  <a:gd name="connsiteX4" fmla="*/ 262496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48 h 1006249"/>
                  <a:gd name="connsiteX9" fmla="*/ 357657 w 391383"/>
                  <a:gd name="connsiteY9" fmla="*/ 638755 h 1006249"/>
                  <a:gd name="connsiteX10" fmla="*/ 357657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01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25" y="116209"/>
                      <a:pt x="270319" y="177681"/>
                    </a:cubicBezTo>
                    <a:lnTo>
                      <a:pt x="270319" y="177684"/>
                    </a:lnTo>
                    <a:cubicBezTo>
                      <a:pt x="275486" y="221890"/>
                      <a:pt x="265119" y="266549"/>
                      <a:pt x="262496" y="310986"/>
                    </a:cubicBezTo>
                    <a:lnTo>
                      <a:pt x="262496" y="310986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16" y="607159"/>
                      <a:pt x="358583" y="619922"/>
                      <a:pt x="357657" y="638755"/>
                    </a:cubicBezTo>
                    <a:lnTo>
                      <a:pt x="357657" y="638755"/>
                    </a:lnTo>
                    <a:cubicBezTo>
                      <a:pt x="356919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31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490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52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37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C9D1D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1E8E22EB-4D30-CCEE-0948-491C1442FEBF}"/>
                  </a:ext>
                </a:extLst>
              </p:cNvPr>
              <p:cNvSpPr/>
              <p:nvPr/>
            </p:nvSpPr>
            <p:spPr>
              <a:xfrm>
                <a:off x="3932149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4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48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807 w 391383"/>
                  <a:gd name="connsiteY11" fmla="*/ 678653 h 1006249"/>
                  <a:gd name="connsiteX12" fmla="*/ 330807 w 391383"/>
                  <a:gd name="connsiteY12" fmla="*/ 678653 h 1006249"/>
                  <a:gd name="connsiteX13" fmla="*/ 339346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12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75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36" y="116209"/>
                      <a:pt x="270319" y="177681"/>
                    </a:cubicBezTo>
                    <a:lnTo>
                      <a:pt x="270319" y="177684"/>
                    </a:lnTo>
                    <a:cubicBezTo>
                      <a:pt x="275497" y="221890"/>
                      <a:pt x="265119" y="266549"/>
                      <a:pt x="262497" y="310986"/>
                    </a:cubicBezTo>
                    <a:lnTo>
                      <a:pt x="262497" y="310986"/>
                    </a:lnTo>
                    <a:cubicBezTo>
                      <a:pt x="259345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28" y="588348"/>
                    </a:cubicBezTo>
                    <a:lnTo>
                      <a:pt x="332228" y="588348"/>
                    </a:lnTo>
                    <a:cubicBezTo>
                      <a:pt x="331016" y="607159"/>
                      <a:pt x="358594" y="619922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37"/>
                      <a:pt x="331512" y="671073"/>
                      <a:pt x="330807" y="678653"/>
                    </a:cubicBezTo>
                    <a:lnTo>
                      <a:pt x="330807" y="678653"/>
                    </a:lnTo>
                    <a:cubicBezTo>
                      <a:pt x="330322" y="683758"/>
                      <a:pt x="345758" y="697331"/>
                      <a:pt x="339346" y="720936"/>
                    </a:cubicBezTo>
                    <a:lnTo>
                      <a:pt x="339335" y="720947"/>
                    </a:lnTo>
                    <a:cubicBezTo>
                      <a:pt x="331964" y="748071"/>
                      <a:pt x="312451" y="741490"/>
                      <a:pt x="306612" y="748171"/>
                    </a:cubicBezTo>
                    <a:lnTo>
                      <a:pt x="306612" y="748182"/>
                    </a:lnTo>
                    <a:cubicBezTo>
                      <a:pt x="296663" y="759547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58" y="881037"/>
                      <a:pt x="236175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5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C1CBD7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76AF64CC-A7F3-0FFD-5BC8-F3FE945D650B}"/>
                  </a:ext>
                </a:extLst>
              </p:cNvPr>
              <p:cNvSpPr/>
              <p:nvPr/>
            </p:nvSpPr>
            <p:spPr>
              <a:xfrm>
                <a:off x="3928347" y="169418"/>
                <a:ext cx="391383" cy="1006249"/>
              </a:xfrm>
              <a:custGeom>
                <a:avLst/>
                <a:gdLst>
                  <a:gd name="connsiteX0" fmla="*/ 216949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4 h 1006249"/>
                  <a:gd name="connsiteX3" fmla="*/ 262485 w 391383"/>
                  <a:gd name="connsiteY3" fmla="*/ 310986 h 1006249"/>
                  <a:gd name="connsiteX4" fmla="*/ 262485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48 h 1006249"/>
                  <a:gd name="connsiteX9" fmla="*/ 357657 w 391383"/>
                  <a:gd name="connsiteY9" fmla="*/ 638755 h 1006249"/>
                  <a:gd name="connsiteX10" fmla="*/ 357657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01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42 w 391383"/>
                  <a:gd name="connsiteY17" fmla="*/ 814116 h 1006249"/>
                  <a:gd name="connsiteX18" fmla="*/ 303042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36 w 391383"/>
                  <a:gd name="connsiteY21" fmla="*/ 910868 h 1006249"/>
                  <a:gd name="connsiteX22" fmla="*/ 135825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49" y="-60"/>
                    </a:moveTo>
                    <a:cubicBezTo>
                      <a:pt x="216949" y="-60"/>
                      <a:pt x="263124" y="116209"/>
                      <a:pt x="270319" y="177681"/>
                    </a:cubicBezTo>
                    <a:lnTo>
                      <a:pt x="270319" y="177684"/>
                    </a:lnTo>
                    <a:cubicBezTo>
                      <a:pt x="275487" y="221890"/>
                      <a:pt x="265119" y="266549"/>
                      <a:pt x="262485" y="310986"/>
                    </a:cubicBezTo>
                    <a:lnTo>
                      <a:pt x="262485" y="310986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16" y="607159"/>
                      <a:pt x="358583" y="619922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490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B9C4D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684CFA6C-20CB-B1D1-EE76-29E0EC2010E2}"/>
                  </a:ext>
                </a:extLst>
              </p:cNvPr>
              <p:cNvSpPr/>
              <p:nvPr/>
            </p:nvSpPr>
            <p:spPr>
              <a:xfrm>
                <a:off x="3924535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4 h 1006249"/>
                  <a:gd name="connsiteX3" fmla="*/ 262496 w 391383"/>
                  <a:gd name="connsiteY3" fmla="*/ 310986 h 1006249"/>
                  <a:gd name="connsiteX4" fmla="*/ 262496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48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25" y="116209"/>
                      <a:pt x="270319" y="177681"/>
                    </a:cubicBezTo>
                    <a:lnTo>
                      <a:pt x="270319" y="177684"/>
                    </a:lnTo>
                    <a:cubicBezTo>
                      <a:pt x="275498" y="221890"/>
                      <a:pt x="265119" y="266549"/>
                      <a:pt x="262496" y="310986"/>
                    </a:cubicBezTo>
                    <a:lnTo>
                      <a:pt x="262496" y="310986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16" y="607159"/>
                      <a:pt x="358594" y="619922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490"/>
                      <a:pt x="306612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6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B1BECD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249EFA2F-AF95-F95D-51A4-F430EDC9B3AA}"/>
                  </a:ext>
                </a:extLst>
              </p:cNvPr>
              <p:cNvSpPr/>
              <p:nvPr/>
            </p:nvSpPr>
            <p:spPr>
              <a:xfrm>
                <a:off x="3920734" y="169418"/>
                <a:ext cx="391372" cy="1006249"/>
              </a:xfrm>
              <a:custGeom>
                <a:avLst/>
                <a:gdLst>
                  <a:gd name="connsiteX0" fmla="*/ 216949 w 391372"/>
                  <a:gd name="connsiteY0" fmla="*/ -60 h 1006249"/>
                  <a:gd name="connsiteX1" fmla="*/ 270319 w 391372"/>
                  <a:gd name="connsiteY1" fmla="*/ 177681 h 1006249"/>
                  <a:gd name="connsiteX2" fmla="*/ 270319 w 391372"/>
                  <a:gd name="connsiteY2" fmla="*/ 177685 h 1006249"/>
                  <a:gd name="connsiteX3" fmla="*/ 262486 w 391372"/>
                  <a:gd name="connsiteY3" fmla="*/ 310986 h 1006249"/>
                  <a:gd name="connsiteX4" fmla="*/ 262486 w 391372"/>
                  <a:gd name="connsiteY4" fmla="*/ 310997 h 1006249"/>
                  <a:gd name="connsiteX5" fmla="*/ 390556 w 391372"/>
                  <a:gd name="connsiteY5" fmla="*/ 502349 h 1006249"/>
                  <a:gd name="connsiteX6" fmla="*/ 390556 w 391372"/>
                  <a:gd name="connsiteY6" fmla="*/ 502349 h 1006249"/>
                  <a:gd name="connsiteX7" fmla="*/ 332217 w 391372"/>
                  <a:gd name="connsiteY7" fmla="*/ 588348 h 1006249"/>
                  <a:gd name="connsiteX8" fmla="*/ 332217 w 391372"/>
                  <a:gd name="connsiteY8" fmla="*/ 588348 h 1006249"/>
                  <a:gd name="connsiteX9" fmla="*/ 357657 w 391372"/>
                  <a:gd name="connsiteY9" fmla="*/ 638755 h 1006249"/>
                  <a:gd name="connsiteX10" fmla="*/ 357657 w 391372"/>
                  <a:gd name="connsiteY10" fmla="*/ 638755 h 1006249"/>
                  <a:gd name="connsiteX11" fmla="*/ 330796 w 391372"/>
                  <a:gd name="connsiteY11" fmla="*/ 678653 h 1006249"/>
                  <a:gd name="connsiteX12" fmla="*/ 330796 w 391372"/>
                  <a:gd name="connsiteY12" fmla="*/ 678653 h 1006249"/>
                  <a:gd name="connsiteX13" fmla="*/ 339335 w 391372"/>
                  <a:gd name="connsiteY13" fmla="*/ 720936 h 1006249"/>
                  <a:gd name="connsiteX14" fmla="*/ 339335 w 391372"/>
                  <a:gd name="connsiteY14" fmla="*/ 720947 h 1006249"/>
                  <a:gd name="connsiteX15" fmla="*/ 306601 w 391372"/>
                  <a:gd name="connsiteY15" fmla="*/ 748171 h 1006249"/>
                  <a:gd name="connsiteX16" fmla="*/ 306601 w 391372"/>
                  <a:gd name="connsiteY16" fmla="*/ 748182 h 1006249"/>
                  <a:gd name="connsiteX17" fmla="*/ 303042 w 391372"/>
                  <a:gd name="connsiteY17" fmla="*/ 814116 h 1006249"/>
                  <a:gd name="connsiteX18" fmla="*/ 303042 w 391372"/>
                  <a:gd name="connsiteY18" fmla="*/ 814116 h 1006249"/>
                  <a:gd name="connsiteX19" fmla="*/ 236164 w 391372"/>
                  <a:gd name="connsiteY19" fmla="*/ 897251 h 1006249"/>
                  <a:gd name="connsiteX20" fmla="*/ 236164 w 391372"/>
                  <a:gd name="connsiteY20" fmla="*/ 897251 h 1006249"/>
                  <a:gd name="connsiteX21" fmla="*/ 135836 w 391372"/>
                  <a:gd name="connsiteY21" fmla="*/ 910868 h 1006249"/>
                  <a:gd name="connsiteX22" fmla="*/ 135825 w 391372"/>
                  <a:gd name="connsiteY22" fmla="*/ 910868 h 1006249"/>
                  <a:gd name="connsiteX23" fmla="*/ -58 w 391372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72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5"/>
                    </a:lnTo>
                    <a:cubicBezTo>
                      <a:pt x="275486" y="221890"/>
                      <a:pt x="265108" y="266549"/>
                      <a:pt x="262486" y="310986"/>
                    </a:cubicBezTo>
                    <a:lnTo>
                      <a:pt x="262486" y="310997"/>
                    </a:lnTo>
                    <a:cubicBezTo>
                      <a:pt x="259334" y="364478"/>
                      <a:pt x="372597" y="413576"/>
                      <a:pt x="390556" y="502349"/>
                    </a:cubicBezTo>
                    <a:lnTo>
                      <a:pt x="390556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47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490"/>
                      <a:pt x="306601" y="748171"/>
                    </a:cubicBezTo>
                    <a:lnTo>
                      <a:pt x="306601" y="748182"/>
                    </a:lnTo>
                    <a:cubicBezTo>
                      <a:pt x="296652" y="759547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AAB7C8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302AEF2A-3D10-F18E-7753-B2198DFEF73C}"/>
                  </a:ext>
                </a:extLst>
              </p:cNvPr>
              <p:cNvSpPr/>
              <p:nvPr/>
            </p:nvSpPr>
            <p:spPr>
              <a:xfrm>
                <a:off x="3916922" y="169418"/>
                <a:ext cx="391383" cy="1006249"/>
              </a:xfrm>
              <a:custGeom>
                <a:avLst/>
                <a:gdLst>
                  <a:gd name="connsiteX0" fmla="*/ 216949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5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97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48 h 1006249"/>
                  <a:gd name="connsiteX9" fmla="*/ 357657 w 391383"/>
                  <a:gd name="connsiteY9" fmla="*/ 638755 h 1006249"/>
                  <a:gd name="connsiteX10" fmla="*/ 357657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01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5"/>
                    </a:lnTo>
                    <a:cubicBezTo>
                      <a:pt x="275487" y="221890"/>
                      <a:pt x="265119" y="266549"/>
                      <a:pt x="262497" y="310986"/>
                    </a:cubicBezTo>
                    <a:lnTo>
                      <a:pt x="262497" y="310997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490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52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37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A2B1C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6208AB4C-1AEF-B9C3-0EA1-A83376320666}"/>
                  </a:ext>
                </a:extLst>
              </p:cNvPr>
              <p:cNvSpPr/>
              <p:nvPr/>
            </p:nvSpPr>
            <p:spPr>
              <a:xfrm>
                <a:off x="3913110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5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97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59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807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12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75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36" y="116209"/>
                      <a:pt x="270319" y="177681"/>
                    </a:cubicBezTo>
                    <a:lnTo>
                      <a:pt x="270319" y="177685"/>
                    </a:lnTo>
                    <a:cubicBezTo>
                      <a:pt x="275498" y="221890"/>
                      <a:pt x="265119" y="266549"/>
                      <a:pt x="262497" y="310986"/>
                    </a:cubicBezTo>
                    <a:lnTo>
                      <a:pt x="262497" y="310997"/>
                    </a:lnTo>
                    <a:cubicBezTo>
                      <a:pt x="259345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28" y="588348"/>
                    </a:cubicBezTo>
                    <a:lnTo>
                      <a:pt x="332228" y="588359"/>
                    </a:lnTo>
                    <a:cubicBezTo>
                      <a:pt x="331016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37"/>
                      <a:pt x="331512" y="671073"/>
                      <a:pt x="330807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12" y="748171"/>
                    </a:cubicBezTo>
                    <a:lnTo>
                      <a:pt x="306612" y="748182"/>
                    </a:lnTo>
                    <a:cubicBezTo>
                      <a:pt x="296663" y="759547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58" y="881037"/>
                      <a:pt x="236175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6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9AAABE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B08672C3-EEED-F033-A3CD-E6DC34BDA275}"/>
                  </a:ext>
                </a:extLst>
              </p:cNvPr>
              <p:cNvSpPr/>
              <p:nvPr/>
            </p:nvSpPr>
            <p:spPr>
              <a:xfrm>
                <a:off x="3909309" y="169418"/>
                <a:ext cx="391381" cy="1006249"/>
              </a:xfrm>
              <a:custGeom>
                <a:avLst/>
                <a:gdLst>
                  <a:gd name="connsiteX0" fmla="*/ 216949 w 391381"/>
                  <a:gd name="connsiteY0" fmla="*/ -60 h 1006249"/>
                  <a:gd name="connsiteX1" fmla="*/ 270319 w 391381"/>
                  <a:gd name="connsiteY1" fmla="*/ 177681 h 1006249"/>
                  <a:gd name="connsiteX2" fmla="*/ 270319 w 391381"/>
                  <a:gd name="connsiteY2" fmla="*/ 177685 h 1006249"/>
                  <a:gd name="connsiteX3" fmla="*/ 262486 w 391381"/>
                  <a:gd name="connsiteY3" fmla="*/ 310986 h 1006249"/>
                  <a:gd name="connsiteX4" fmla="*/ 262486 w 391381"/>
                  <a:gd name="connsiteY4" fmla="*/ 310997 h 1006249"/>
                  <a:gd name="connsiteX5" fmla="*/ 390567 w 391381"/>
                  <a:gd name="connsiteY5" fmla="*/ 502349 h 1006249"/>
                  <a:gd name="connsiteX6" fmla="*/ 390567 w 391381"/>
                  <a:gd name="connsiteY6" fmla="*/ 502349 h 1006249"/>
                  <a:gd name="connsiteX7" fmla="*/ 332217 w 391381"/>
                  <a:gd name="connsiteY7" fmla="*/ 588348 h 1006249"/>
                  <a:gd name="connsiteX8" fmla="*/ 332217 w 391381"/>
                  <a:gd name="connsiteY8" fmla="*/ 588359 h 1006249"/>
                  <a:gd name="connsiteX9" fmla="*/ 357657 w 391381"/>
                  <a:gd name="connsiteY9" fmla="*/ 638755 h 1006249"/>
                  <a:gd name="connsiteX10" fmla="*/ 357657 w 391381"/>
                  <a:gd name="connsiteY10" fmla="*/ 638755 h 1006249"/>
                  <a:gd name="connsiteX11" fmla="*/ 330796 w 391381"/>
                  <a:gd name="connsiteY11" fmla="*/ 678653 h 1006249"/>
                  <a:gd name="connsiteX12" fmla="*/ 330796 w 391381"/>
                  <a:gd name="connsiteY12" fmla="*/ 678653 h 1006249"/>
                  <a:gd name="connsiteX13" fmla="*/ 339335 w 391381"/>
                  <a:gd name="connsiteY13" fmla="*/ 720936 h 1006249"/>
                  <a:gd name="connsiteX14" fmla="*/ 339335 w 391381"/>
                  <a:gd name="connsiteY14" fmla="*/ 720947 h 1006249"/>
                  <a:gd name="connsiteX15" fmla="*/ 306601 w 391381"/>
                  <a:gd name="connsiteY15" fmla="*/ 748171 h 1006249"/>
                  <a:gd name="connsiteX16" fmla="*/ 306601 w 391381"/>
                  <a:gd name="connsiteY16" fmla="*/ 748182 h 1006249"/>
                  <a:gd name="connsiteX17" fmla="*/ 303042 w 391381"/>
                  <a:gd name="connsiteY17" fmla="*/ 814116 h 1006249"/>
                  <a:gd name="connsiteX18" fmla="*/ 303042 w 391381"/>
                  <a:gd name="connsiteY18" fmla="*/ 814116 h 1006249"/>
                  <a:gd name="connsiteX19" fmla="*/ 236164 w 391381"/>
                  <a:gd name="connsiteY19" fmla="*/ 897251 h 1006249"/>
                  <a:gd name="connsiteX20" fmla="*/ 236164 w 391381"/>
                  <a:gd name="connsiteY20" fmla="*/ 897251 h 1006249"/>
                  <a:gd name="connsiteX21" fmla="*/ 135836 w 391381"/>
                  <a:gd name="connsiteY21" fmla="*/ 910868 h 1006249"/>
                  <a:gd name="connsiteX22" fmla="*/ 135825 w 391381"/>
                  <a:gd name="connsiteY22" fmla="*/ 910868 h 1006249"/>
                  <a:gd name="connsiteX23" fmla="*/ -58 w 391381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1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5"/>
                    </a:lnTo>
                    <a:cubicBezTo>
                      <a:pt x="275487" y="221892"/>
                      <a:pt x="265119" y="266560"/>
                      <a:pt x="262486" y="310986"/>
                    </a:cubicBezTo>
                    <a:lnTo>
                      <a:pt x="262486" y="310997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5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93A4B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BC67529F-A059-075E-1340-FF742C045480}"/>
                  </a:ext>
                </a:extLst>
              </p:cNvPr>
              <p:cNvSpPr/>
              <p:nvPr/>
            </p:nvSpPr>
            <p:spPr>
              <a:xfrm>
                <a:off x="3905497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6 h 1006249"/>
                  <a:gd name="connsiteX3" fmla="*/ 262496 w 391383"/>
                  <a:gd name="connsiteY3" fmla="*/ 310986 h 1006249"/>
                  <a:gd name="connsiteX4" fmla="*/ 262496 w 391383"/>
                  <a:gd name="connsiteY4" fmla="*/ 310997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59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64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25" y="116209"/>
                      <a:pt x="270319" y="177681"/>
                    </a:cubicBezTo>
                    <a:lnTo>
                      <a:pt x="270319" y="177686"/>
                    </a:lnTo>
                    <a:cubicBezTo>
                      <a:pt x="275486" y="221892"/>
                      <a:pt x="265119" y="266560"/>
                      <a:pt x="262496" y="310986"/>
                    </a:cubicBezTo>
                    <a:lnTo>
                      <a:pt x="262496" y="310997"/>
                    </a:lnTo>
                    <a:cubicBezTo>
                      <a:pt x="259345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37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12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66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8B9DB4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F3E28974-1C3F-238D-B9F5-26D1496288AF}"/>
                  </a:ext>
                </a:extLst>
              </p:cNvPr>
              <p:cNvSpPr/>
              <p:nvPr/>
            </p:nvSpPr>
            <p:spPr>
              <a:xfrm>
                <a:off x="3901695" y="169418"/>
                <a:ext cx="391372" cy="1006249"/>
              </a:xfrm>
              <a:custGeom>
                <a:avLst/>
                <a:gdLst>
                  <a:gd name="connsiteX0" fmla="*/ 216949 w 391372"/>
                  <a:gd name="connsiteY0" fmla="*/ -60 h 1006249"/>
                  <a:gd name="connsiteX1" fmla="*/ 270319 w 391372"/>
                  <a:gd name="connsiteY1" fmla="*/ 177681 h 1006249"/>
                  <a:gd name="connsiteX2" fmla="*/ 270319 w 391372"/>
                  <a:gd name="connsiteY2" fmla="*/ 177686 h 1006249"/>
                  <a:gd name="connsiteX3" fmla="*/ 262486 w 391372"/>
                  <a:gd name="connsiteY3" fmla="*/ 310986 h 1006249"/>
                  <a:gd name="connsiteX4" fmla="*/ 262486 w 391372"/>
                  <a:gd name="connsiteY4" fmla="*/ 310997 h 1006249"/>
                  <a:gd name="connsiteX5" fmla="*/ 390556 w 391372"/>
                  <a:gd name="connsiteY5" fmla="*/ 502349 h 1006249"/>
                  <a:gd name="connsiteX6" fmla="*/ 390556 w 391372"/>
                  <a:gd name="connsiteY6" fmla="*/ 502349 h 1006249"/>
                  <a:gd name="connsiteX7" fmla="*/ 332217 w 391372"/>
                  <a:gd name="connsiteY7" fmla="*/ 588348 h 1006249"/>
                  <a:gd name="connsiteX8" fmla="*/ 332217 w 391372"/>
                  <a:gd name="connsiteY8" fmla="*/ 588359 h 1006249"/>
                  <a:gd name="connsiteX9" fmla="*/ 357657 w 391372"/>
                  <a:gd name="connsiteY9" fmla="*/ 638755 h 1006249"/>
                  <a:gd name="connsiteX10" fmla="*/ 357657 w 391372"/>
                  <a:gd name="connsiteY10" fmla="*/ 638755 h 1006249"/>
                  <a:gd name="connsiteX11" fmla="*/ 330796 w 391372"/>
                  <a:gd name="connsiteY11" fmla="*/ 678653 h 1006249"/>
                  <a:gd name="connsiteX12" fmla="*/ 330796 w 391372"/>
                  <a:gd name="connsiteY12" fmla="*/ 678664 h 1006249"/>
                  <a:gd name="connsiteX13" fmla="*/ 339335 w 391372"/>
                  <a:gd name="connsiteY13" fmla="*/ 720936 h 1006249"/>
                  <a:gd name="connsiteX14" fmla="*/ 339335 w 391372"/>
                  <a:gd name="connsiteY14" fmla="*/ 720947 h 1006249"/>
                  <a:gd name="connsiteX15" fmla="*/ 306601 w 391372"/>
                  <a:gd name="connsiteY15" fmla="*/ 748171 h 1006249"/>
                  <a:gd name="connsiteX16" fmla="*/ 306601 w 391372"/>
                  <a:gd name="connsiteY16" fmla="*/ 748182 h 1006249"/>
                  <a:gd name="connsiteX17" fmla="*/ 303042 w 391372"/>
                  <a:gd name="connsiteY17" fmla="*/ 814116 h 1006249"/>
                  <a:gd name="connsiteX18" fmla="*/ 303042 w 391372"/>
                  <a:gd name="connsiteY18" fmla="*/ 814116 h 1006249"/>
                  <a:gd name="connsiteX19" fmla="*/ 236164 w 391372"/>
                  <a:gd name="connsiteY19" fmla="*/ 897251 h 1006249"/>
                  <a:gd name="connsiteX20" fmla="*/ 236153 w 391372"/>
                  <a:gd name="connsiteY20" fmla="*/ 897251 h 1006249"/>
                  <a:gd name="connsiteX21" fmla="*/ 135836 w 391372"/>
                  <a:gd name="connsiteY21" fmla="*/ 910868 h 1006249"/>
                  <a:gd name="connsiteX22" fmla="*/ 135825 w 391372"/>
                  <a:gd name="connsiteY22" fmla="*/ 910868 h 1006249"/>
                  <a:gd name="connsiteX23" fmla="*/ -58 w 391372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72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6"/>
                    </a:lnTo>
                    <a:cubicBezTo>
                      <a:pt x="275486" y="221892"/>
                      <a:pt x="265108" y="266560"/>
                      <a:pt x="262486" y="310986"/>
                    </a:cubicBezTo>
                    <a:lnTo>
                      <a:pt x="262486" y="310997"/>
                    </a:lnTo>
                    <a:cubicBezTo>
                      <a:pt x="259334" y="364478"/>
                      <a:pt x="372597" y="413576"/>
                      <a:pt x="390556" y="502349"/>
                    </a:cubicBezTo>
                    <a:lnTo>
                      <a:pt x="390556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22" y="683758"/>
                      <a:pt x="345747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52" y="759547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0993" y="854634"/>
                      <a:pt x="276247" y="881037"/>
                      <a:pt x="236164" y="897251"/>
                    </a:cubicBezTo>
                    <a:lnTo>
                      <a:pt x="236153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8397A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39E01085-CC74-D8EB-4327-EFD68656CC20}"/>
                  </a:ext>
                </a:extLst>
              </p:cNvPr>
              <p:cNvSpPr/>
              <p:nvPr/>
            </p:nvSpPr>
            <p:spPr>
              <a:xfrm>
                <a:off x="3897883" y="169418"/>
                <a:ext cx="391383" cy="1006249"/>
              </a:xfrm>
              <a:custGeom>
                <a:avLst/>
                <a:gdLst>
                  <a:gd name="connsiteX0" fmla="*/ 216949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6 h 1006249"/>
                  <a:gd name="connsiteX3" fmla="*/ 262497 w 391383"/>
                  <a:gd name="connsiteY3" fmla="*/ 310986 h 1006249"/>
                  <a:gd name="connsiteX4" fmla="*/ 262485 w 391383"/>
                  <a:gd name="connsiteY4" fmla="*/ 310997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59 h 1006249"/>
                  <a:gd name="connsiteX9" fmla="*/ 357657 w 391383"/>
                  <a:gd name="connsiteY9" fmla="*/ 638755 h 1006249"/>
                  <a:gd name="connsiteX10" fmla="*/ 357657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64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01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49" y="-60"/>
                    </a:moveTo>
                    <a:cubicBezTo>
                      <a:pt x="216949" y="-60"/>
                      <a:pt x="263124" y="116209"/>
                      <a:pt x="270319" y="177681"/>
                    </a:cubicBezTo>
                    <a:lnTo>
                      <a:pt x="270319" y="177686"/>
                    </a:lnTo>
                    <a:cubicBezTo>
                      <a:pt x="275487" y="221892"/>
                      <a:pt x="265119" y="266560"/>
                      <a:pt x="262497" y="310986"/>
                    </a:cubicBezTo>
                    <a:lnTo>
                      <a:pt x="262485" y="310997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52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37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7B90A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7A485FDF-7C18-0D72-EF0E-36737090AD24}"/>
                  </a:ext>
                </a:extLst>
              </p:cNvPr>
              <p:cNvSpPr/>
              <p:nvPr/>
            </p:nvSpPr>
            <p:spPr>
              <a:xfrm>
                <a:off x="3894071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6 h 1006249"/>
                  <a:gd name="connsiteX3" fmla="*/ 262496 w 391383"/>
                  <a:gd name="connsiteY3" fmla="*/ 310986 h 1006249"/>
                  <a:gd name="connsiteX4" fmla="*/ 262496 w 391383"/>
                  <a:gd name="connsiteY4" fmla="*/ 310997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59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807 w 391383"/>
                  <a:gd name="connsiteY11" fmla="*/ 678653 h 1006249"/>
                  <a:gd name="connsiteX12" fmla="*/ 330796 w 391383"/>
                  <a:gd name="connsiteY12" fmla="*/ 678664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75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35" y="116209"/>
                      <a:pt x="270319" y="177681"/>
                    </a:cubicBezTo>
                    <a:lnTo>
                      <a:pt x="270319" y="177686"/>
                    </a:lnTo>
                    <a:cubicBezTo>
                      <a:pt x="275498" y="221892"/>
                      <a:pt x="265119" y="266560"/>
                      <a:pt x="262496" y="310986"/>
                    </a:cubicBezTo>
                    <a:lnTo>
                      <a:pt x="262496" y="310997"/>
                    </a:lnTo>
                    <a:cubicBezTo>
                      <a:pt x="259345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28" y="588348"/>
                    </a:cubicBezTo>
                    <a:lnTo>
                      <a:pt x="332228" y="588359"/>
                    </a:lnTo>
                    <a:cubicBezTo>
                      <a:pt x="331027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49"/>
                      <a:pt x="331512" y="671073"/>
                      <a:pt x="330807" y="678653"/>
                    </a:cubicBezTo>
                    <a:lnTo>
                      <a:pt x="330796" y="678664"/>
                    </a:lnTo>
                    <a:cubicBezTo>
                      <a:pt x="330333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12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58" y="881037"/>
                      <a:pt x="236175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6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748AA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5DABB14B-621A-1DCB-CB99-DFB9CF2B68DE}"/>
                  </a:ext>
                </a:extLst>
              </p:cNvPr>
              <p:cNvSpPr/>
              <p:nvPr/>
            </p:nvSpPr>
            <p:spPr>
              <a:xfrm>
                <a:off x="3890270" y="169418"/>
                <a:ext cx="391381" cy="1006249"/>
              </a:xfrm>
              <a:custGeom>
                <a:avLst/>
                <a:gdLst>
                  <a:gd name="connsiteX0" fmla="*/ 216949 w 391381"/>
                  <a:gd name="connsiteY0" fmla="*/ -60 h 1006249"/>
                  <a:gd name="connsiteX1" fmla="*/ 270319 w 391381"/>
                  <a:gd name="connsiteY1" fmla="*/ 177681 h 1006249"/>
                  <a:gd name="connsiteX2" fmla="*/ 270319 w 391381"/>
                  <a:gd name="connsiteY2" fmla="*/ 177687 h 1006249"/>
                  <a:gd name="connsiteX3" fmla="*/ 262486 w 391381"/>
                  <a:gd name="connsiteY3" fmla="*/ 310986 h 1006249"/>
                  <a:gd name="connsiteX4" fmla="*/ 262486 w 391381"/>
                  <a:gd name="connsiteY4" fmla="*/ 310997 h 1006249"/>
                  <a:gd name="connsiteX5" fmla="*/ 390567 w 391381"/>
                  <a:gd name="connsiteY5" fmla="*/ 502349 h 1006249"/>
                  <a:gd name="connsiteX6" fmla="*/ 390567 w 391381"/>
                  <a:gd name="connsiteY6" fmla="*/ 502349 h 1006249"/>
                  <a:gd name="connsiteX7" fmla="*/ 332217 w 391381"/>
                  <a:gd name="connsiteY7" fmla="*/ 588348 h 1006249"/>
                  <a:gd name="connsiteX8" fmla="*/ 332217 w 391381"/>
                  <a:gd name="connsiteY8" fmla="*/ 588359 h 1006249"/>
                  <a:gd name="connsiteX9" fmla="*/ 357657 w 391381"/>
                  <a:gd name="connsiteY9" fmla="*/ 638755 h 1006249"/>
                  <a:gd name="connsiteX10" fmla="*/ 357657 w 391381"/>
                  <a:gd name="connsiteY10" fmla="*/ 638755 h 1006249"/>
                  <a:gd name="connsiteX11" fmla="*/ 330796 w 391381"/>
                  <a:gd name="connsiteY11" fmla="*/ 678653 h 1006249"/>
                  <a:gd name="connsiteX12" fmla="*/ 330796 w 391381"/>
                  <a:gd name="connsiteY12" fmla="*/ 678664 h 1006249"/>
                  <a:gd name="connsiteX13" fmla="*/ 339335 w 391381"/>
                  <a:gd name="connsiteY13" fmla="*/ 720936 h 1006249"/>
                  <a:gd name="connsiteX14" fmla="*/ 339335 w 391381"/>
                  <a:gd name="connsiteY14" fmla="*/ 720947 h 1006249"/>
                  <a:gd name="connsiteX15" fmla="*/ 306601 w 391381"/>
                  <a:gd name="connsiteY15" fmla="*/ 748171 h 1006249"/>
                  <a:gd name="connsiteX16" fmla="*/ 306601 w 391381"/>
                  <a:gd name="connsiteY16" fmla="*/ 748182 h 1006249"/>
                  <a:gd name="connsiteX17" fmla="*/ 303042 w 391381"/>
                  <a:gd name="connsiteY17" fmla="*/ 814116 h 1006249"/>
                  <a:gd name="connsiteX18" fmla="*/ 303042 w 391381"/>
                  <a:gd name="connsiteY18" fmla="*/ 814116 h 1006249"/>
                  <a:gd name="connsiteX19" fmla="*/ 236164 w 391381"/>
                  <a:gd name="connsiteY19" fmla="*/ 897251 h 1006249"/>
                  <a:gd name="connsiteX20" fmla="*/ 236164 w 391381"/>
                  <a:gd name="connsiteY20" fmla="*/ 897251 h 1006249"/>
                  <a:gd name="connsiteX21" fmla="*/ 135836 w 391381"/>
                  <a:gd name="connsiteY21" fmla="*/ 910868 h 1006249"/>
                  <a:gd name="connsiteX22" fmla="*/ 135825 w 391381"/>
                  <a:gd name="connsiteY22" fmla="*/ 910868 h 1006249"/>
                  <a:gd name="connsiteX23" fmla="*/ -58 w 391381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1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7"/>
                    </a:lnTo>
                    <a:cubicBezTo>
                      <a:pt x="275486" y="221892"/>
                      <a:pt x="265119" y="266560"/>
                      <a:pt x="262486" y="310986"/>
                    </a:cubicBezTo>
                    <a:lnTo>
                      <a:pt x="262486" y="310997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6C83A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D0BF9837-4A04-A7EE-8A73-EBE4A5EBDC4C}"/>
                  </a:ext>
                </a:extLst>
              </p:cNvPr>
              <p:cNvSpPr/>
              <p:nvPr/>
            </p:nvSpPr>
            <p:spPr>
              <a:xfrm>
                <a:off x="3886458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7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97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59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64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24" y="116209"/>
                      <a:pt x="270319" y="177681"/>
                    </a:cubicBezTo>
                    <a:lnTo>
                      <a:pt x="270319" y="177687"/>
                    </a:lnTo>
                    <a:cubicBezTo>
                      <a:pt x="275487" y="221893"/>
                      <a:pt x="265119" y="266560"/>
                      <a:pt x="262497" y="310986"/>
                    </a:cubicBezTo>
                    <a:lnTo>
                      <a:pt x="262497" y="310997"/>
                    </a:lnTo>
                    <a:cubicBezTo>
                      <a:pt x="259345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33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12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647D9B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98024CEC-5C20-0D1E-4156-E610036ACDFB}"/>
                  </a:ext>
                </a:extLst>
              </p:cNvPr>
              <p:cNvSpPr/>
              <p:nvPr/>
            </p:nvSpPr>
            <p:spPr>
              <a:xfrm>
                <a:off x="3882657" y="169418"/>
                <a:ext cx="391372" cy="1006249"/>
              </a:xfrm>
              <a:custGeom>
                <a:avLst/>
                <a:gdLst>
                  <a:gd name="connsiteX0" fmla="*/ 216949 w 391372"/>
                  <a:gd name="connsiteY0" fmla="*/ -60 h 1006249"/>
                  <a:gd name="connsiteX1" fmla="*/ 270308 w 391372"/>
                  <a:gd name="connsiteY1" fmla="*/ 177681 h 1006249"/>
                  <a:gd name="connsiteX2" fmla="*/ 270319 w 391372"/>
                  <a:gd name="connsiteY2" fmla="*/ 177687 h 1006249"/>
                  <a:gd name="connsiteX3" fmla="*/ 262485 w 391372"/>
                  <a:gd name="connsiteY3" fmla="*/ 310986 h 1006249"/>
                  <a:gd name="connsiteX4" fmla="*/ 262485 w 391372"/>
                  <a:gd name="connsiteY4" fmla="*/ 310997 h 1006249"/>
                  <a:gd name="connsiteX5" fmla="*/ 390556 w 391372"/>
                  <a:gd name="connsiteY5" fmla="*/ 502349 h 1006249"/>
                  <a:gd name="connsiteX6" fmla="*/ 390556 w 391372"/>
                  <a:gd name="connsiteY6" fmla="*/ 502349 h 1006249"/>
                  <a:gd name="connsiteX7" fmla="*/ 332217 w 391372"/>
                  <a:gd name="connsiteY7" fmla="*/ 588348 h 1006249"/>
                  <a:gd name="connsiteX8" fmla="*/ 332217 w 391372"/>
                  <a:gd name="connsiteY8" fmla="*/ 588359 h 1006249"/>
                  <a:gd name="connsiteX9" fmla="*/ 357657 w 391372"/>
                  <a:gd name="connsiteY9" fmla="*/ 638755 h 1006249"/>
                  <a:gd name="connsiteX10" fmla="*/ 357657 w 391372"/>
                  <a:gd name="connsiteY10" fmla="*/ 638755 h 1006249"/>
                  <a:gd name="connsiteX11" fmla="*/ 330796 w 391372"/>
                  <a:gd name="connsiteY11" fmla="*/ 678653 h 1006249"/>
                  <a:gd name="connsiteX12" fmla="*/ 330796 w 391372"/>
                  <a:gd name="connsiteY12" fmla="*/ 678664 h 1006249"/>
                  <a:gd name="connsiteX13" fmla="*/ 339335 w 391372"/>
                  <a:gd name="connsiteY13" fmla="*/ 720936 h 1006249"/>
                  <a:gd name="connsiteX14" fmla="*/ 339324 w 391372"/>
                  <a:gd name="connsiteY14" fmla="*/ 720947 h 1006249"/>
                  <a:gd name="connsiteX15" fmla="*/ 306601 w 391372"/>
                  <a:gd name="connsiteY15" fmla="*/ 748171 h 1006249"/>
                  <a:gd name="connsiteX16" fmla="*/ 306601 w 391372"/>
                  <a:gd name="connsiteY16" fmla="*/ 748182 h 1006249"/>
                  <a:gd name="connsiteX17" fmla="*/ 303042 w 391372"/>
                  <a:gd name="connsiteY17" fmla="*/ 814116 h 1006249"/>
                  <a:gd name="connsiteX18" fmla="*/ 303042 w 391372"/>
                  <a:gd name="connsiteY18" fmla="*/ 814116 h 1006249"/>
                  <a:gd name="connsiteX19" fmla="*/ 236164 w 391372"/>
                  <a:gd name="connsiteY19" fmla="*/ 897251 h 1006249"/>
                  <a:gd name="connsiteX20" fmla="*/ 236153 w 391372"/>
                  <a:gd name="connsiteY20" fmla="*/ 897251 h 1006249"/>
                  <a:gd name="connsiteX21" fmla="*/ 135836 w 391372"/>
                  <a:gd name="connsiteY21" fmla="*/ 910868 h 1006249"/>
                  <a:gd name="connsiteX22" fmla="*/ 135825 w 391372"/>
                  <a:gd name="connsiteY22" fmla="*/ 910868 h 1006249"/>
                  <a:gd name="connsiteX23" fmla="*/ -58 w 391372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72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08" y="177681"/>
                    </a:cubicBezTo>
                    <a:lnTo>
                      <a:pt x="270319" y="177687"/>
                    </a:lnTo>
                    <a:cubicBezTo>
                      <a:pt x="275487" y="221893"/>
                      <a:pt x="265108" y="266560"/>
                      <a:pt x="262485" y="310986"/>
                    </a:cubicBezTo>
                    <a:lnTo>
                      <a:pt x="262485" y="310997"/>
                    </a:lnTo>
                    <a:cubicBezTo>
                      <a:pt x="259334" y="364478"/>
                      <a:pt x="372597" y="413576"/>
                      <a:pt x="390556" y="502349"/>
                    </a:cubicBezTo>
                    <a:lnTo>
                      <a:pt x="390556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22" y="683758"/>
                      <a:pt x="345747" y="697342"/>
                      <a:pt x="339335" y="720936"/>
                    </a:cubicBezTo>
                    <a:lnTo>
                      <a:pt x="339324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0993" y="854634"/>
                      <a:pt x="276247" y="881037"/>
                      <a:pt x="236164" y="897251"/>
                    </a:cubicBezTo>
                    <a:lnTo>
                      <a:pt x="236153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5D769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B8CDD2E9-C3E3-BCB2-EAB8-35F8AC462566}"/>
                  </a:ext>
                </a:extLst>
              </p:cNvPr>
              <p:cNvSpPr/>
              <p:nvPr/>
            </p:nvSpPr>
            <p:spPr>
              <a:xfrm>
                <a:off x="3878844" y="169418"/>
                <a:ext cx="391381" cy="1006249"/>
              </a:xfrm>
              <a:custGeom>
                <a:avLst/>
                <a:gdLst>
                  <a:gd name="connsiteX0" fmla="*/ 216949 w 391381"/>
                  <a:gd name="connsiteY0" fmla="*/ -60 h 1006249"/>
                  <a:gd name="connsiteX1" fmla="*/ 270319 w 391381"/>
                  <a:gd name="connsiteY1" fmla="*/ 177681 h 1006249"/>
                  <a:gd name="connsiteX2" fmla="*/ 270319 w 391381"/>
                  <a:gd name="connsiteY2" fmla="*/ 177687 h 1006249"/>
                  <a:gd name="connsiteX3" fmla="*/ 262497 w 391381"/>
                  <a:gd name="connsiteY3" fmla="*/ 310986 h 1006249"/>
                  <a:gd name="connsiteX4" fmla="*/ 262486 w 391381"/>
                  <a:gd name="connsiteY4" fmla="*/ 310997 h 1006249"/>
                  <a:gd name="connsiteX5" fmla="*/ 390567 w 391381"/>
                  <a:gd name="connsiteY5" fmla="*/ 502349 h 1006249"/>
                  <a:gd name="connsiteX6" fmla="*/ 390567 w 391381"/>
                  <a:gd name="connsiteY6" fmla="*/ 502349 h 1006249"/>
                  <a:gd name="connsiteX7" fmla="*/ 332217 w 391381"/>
                  <a:gd name="connsiteY7" fmla="*/ 588348 h 1006249"/>
                  <a:gd name="connsiteX8" fmla="*/ 332217 w 391381"/>
                  <a:gd name="connsiteY8" fmla="*/ 588359 h 1006249"/>
                  <a:gd name="connsiteX9" fmla="*/ 357657 w 391381"/>
                  <a:gd name="connsiteY9" fmla="*/ 638755 h 1006249"/>
                  <a:gd name="connsiteX10" fmla="*/ 357657 w 391381"/>
                  <a:gd name="connsiteY10" fmla="*/ 638755 h 1006249"/>
                  <a:gd name="connsiteX11" fmla="*/ 330796 w 391381"/>
                  <a:gd name="connsiteY11" fmla="*/ 678653 h 1006249"/>
                  <a:gd name="connsiteX12" fmla="*/ 330796 w 391381"/>
                  <a:gd name="connsiteY12" fmla="*/ 678664 h 1006249"/>
                  <a:gd name="connsiteX13" fmla="*/ 339335 w 391381"/>
                  <a:gd name="connsiteY13" fmla="*/ 720936 h 1006249"/>
                  <a:gd name="connsiteX14" fmla="*/ 339335 w 391381"/>
                  <a:gd name="connsiteY14" fmla="*/ 720947 h 1006249"/>
                  <a:gd name="connsiteX15" fmla="*/ 306601 w 391381"/>
                  <a:gd name="connsiteY15" fmla="*/ 748171 h 1006249"/>
                  <a:gd name="connsiteX16" fmla="*/ 306601 w 391381"/>
                  <a:gd name="connsiteY16" fmla="*/ 748182 h 1006249"/>
                  <a:gd name="connsiteX17" fmla="*/ 303053 w 391381"/>
                  <a:gd name="connsiteY17" fmla="*/ 814116 h 1006249"/>
                  <a:gd name="connsiteX18" fmla="*/ 303053 w 391381"/>
                  <a:gd name="connsiteY18" fmla="*/ 814116 h 1006249"/>
                  <a:gd name="connsiteX19" fmla="*/ 236164 w 391381"/>
                  <a:gd name="connsiteY19" fmla="*/ 897251 h 1006249"/>
                  <a:gd name="connsiteX20" fmla="*/ 236164 w 391381"/>
                  <a:gd name="connsiteY20" fmla="*/ 897251 h 1006249"/>
                  <a:gd name="connsiteX21" fmla="*/ 135836 w 391381"/>
                  <a:gd name="connsiteY21" fmla="*/ 910868 h 1006249"/>
                  <a:gd name="connsiteX22" fmla="*/ 135836 w 391381"/>
                  <a:gd name="connsiteY22" fmla="*/ 910868 h 1006249"/>
                  <a:gd name="connsiteX23" fmla="*/ -58 w 391381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1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7"/>
                    </a:lnTo>
                    <a:cubicBezTo>
                      <a:pt x="275487" y="221893"/>
                      <a:pt x="265119" y="266560"/>
                      <a:pt x="262497" y="310986"/>
                    </a:cubicBezTo>
                    <a:lnTo>
                      <a:pt x="262486" y="310997"/>
                    </a:lnTo>
                    <a:cubicBezTo>
                      <a:pt x="259345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58"/>
                      <a:pt x="304452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5" y="910902"/>
                      <a:pt x="135836" y="910868"/>
                    </a:cubicBezTo>
                    <a:lnTo>
                      <a:pt x="135836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55709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B813AC35-B151-84EE-995F-0E4B35414F61}"/>
                  </a:ext>
                </a:extLst>
              </p:cNvPr>
              <p:cNvSpPr/>
              <p:nvPr/>
            </p:nvSpPr>
            <p:spPr>
              <a:xfrm>
                <a:off x="3875032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8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97 h 1006249"/>
                  <a:gd name="connsiteX5" fmla="*/ 390568 w 391383"/>
                  <a:gd name="connsiteY5" fmla="*/ 502349 h 1006249"/>
                  <a:gd name="connsiteX6" fmla="*/ 390568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59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64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75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36" y="116209"/>
                      <a:pt x="270319" y="177681"/>
                    </a:cubicBezTo>
                    <a:lnTo>
                      <a:pt x="270319" y="177688"/>
                    </a:lnTo>
                    <a:cubicBezTo>
                      <a:pt x="275498" y="221893"/>
                      <a:pt x="265119" y="266560"/>
                      <a:pt x="262497" y="310986"/>
                    </a:cubicBezTo>
                    <a:lnTo>
                      <a:pt x="262497" y="310997"/>
                    </a:lnTo>
                    <a:cubicBezTo>
                      <a:pt x="259345" y="364478"/>
                      <a:pt x="372597" y="413587"/>
                      <a:pt x="390568" y="502349"/>
                    </a:cubicBezTo>
                    <a:lnTo>
                      <a:pt x="390568" y="502349"/>
                    </a:lnTo>
                    <a:cubicBezTo>
                      <a:pt x="398996" y="544000"/>
                      <a:pt x="334443" y="553700"/>
                      <a:pt x="332228" y="588348"/>
                    </a:cubicBezTo>
                    <a:lnTo>
                      <a:pt x="332228" y="588359"/>
                    </a:lnTo>
                    <a:cubicBezTo>
                      <a:pt x="331027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33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12" y="748171"/>
                    </a:cubicBezTo>
                    <a:lnTo>
                      <a:pt x="306601" y="748182"/>
                    </a:lnTo>
                    <a:cubicBezTo>
                      <a:pt x="296663" y="759558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75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6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4D698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AF891953-17E7-FEB7-57C4-554E832EEA53}"/>
                  </a:ext>
                </a:extLst>
              </p:cNvPr>
              <p:cNvSpPr/>
              <p:nvPr/>
            </p:nvSpPr>
            <p:spPr>
              <a:xfrm>
                <a:off x="3871231" y="169418"/>
                <a:ext cx="391381" cy="1006249"/>
              </a:xfrm>
              <a:custGeom>
                <a:avLst/>
                <a:gdLst>
                  <a:gd name="connsiteX0" fmla="*/ 216949 w 391381"/>
                  <a:gd name="connsiteY0" fmla="*/ -60 h 1006249"/>
                  <a:gd name="connsiteX1" fmla="*/ 270319 w 391381"/>
                  <a:gd name="connsiteY1" fmla="*/ 177681 h 1006249"/>
                  <a:gd name="connsiteX2" fmla="*/ 270319 w 391381"/>
                  <a:gd name="connsiteY2" fmla="*/ 177688 h 1006249"/>
                  <a:gd name="connsiteX3" fmla="*/ 262486 w 391381"/>
                  <a:gd name="connsiteY3" fmla="*/ 310986 h 1006249"/>
                  <a:gd name="connsiteX4" fmla="*/ 262486 w 391381"/>
                  <a:gd name="connsiteY4" fmla="*/ 310997 h 1006249"/>
                  <a:gd name="connsiteX5" fmla="*/ 390567 w 391381"/>
                  <a:gd name="connsiteY5" fmla="*/ 502349 h 1006249"/>
                  <a:gd name="connsiteX6" fmla="*/ 390567 w 391381"/>
                  <a:gd name="connsiteY6" fmla="*/ 502349 h 1006249"/>
                  <a:gd name="connsiteX7" fmla="*/ 332217 w 391381"/>
                  <a:gd name="connsiteY7" fmla="*/ 588348 h 1006249"/>
                  <a:gd name="connsiteX8" fmla="*/ 332217 w 391381"/>
                  <a:gd name="connsiteY8" fmla="*/ 588359 h 1006249"/>
                  <a:gd name="connsiteX9" fmla="*/ 357657 w 391381"/>
                  <a:gd name="connsiteY9" fmla="*/ 638755 h 1006249"/>
                  <a:gd name="connsiteX10" fmla="*/ 357657 w 391381"/>
                  <a:gd name="connsiteY10" fmla="*/ 638755 h 1006249"/>
                  <a:gd name="connsiteX11" fmla="*/ 330796 w 391381"/>
                  <a:gd name="connsiteY11" fmla="*/ 678653 h 1006249"/>
                  <a:gd name="connsiteX12" fmla="*/ 330796 w 391381"/>
                  <a:gd name="connsiteY12" fmla="*/ 678664 h 1006249"/>
                  <a:gd name="connsiteX13" fmla="*/ 339335 w 391381"/>
                  <a:gd name="connsiteY13" fmla="*/ 720936 h 1006249"/>
                  <a:gd name="connsiteX14" fmla="*/ 339335 w 391381"/>
                  <a:gd name="connsiteY14" fmla="*/ 720947 h 1006249"/>
                  <a:gd name="connsiteX15" fmla="*/ 306601 w 391381"/>
                  <a:gd name="connsiteY15" fmla="*/ 748171 h 1006249"/>
                  <a:gd name="connsiteX16" fmla="*/ 306601 w 391381"/>
                  <a:gd name="connsiteY16" fmla="*/ 748182 h 1006249"/>
                  <a:gd name="connsiteX17" fmla="*/ 303042 w 391381"/>
                  <a:gd name="connsiteY17" fmla="*/ 814116 h 1006249"/>
                  <a:gd name="connsiteX18" fmla="*/ 303042 w 391381"/>
                  <a:gd name="connsiteY18" fmla="*/ 814116 h 1006249"/>
                  <a:gd name="connsiteX19" fmla="*/ 236164 w 391381"/>
                  <a:gd name="connsiteY19" fmla="*/ 897251 h 1006249"/>
                  <a:gd name="connsiteX20" fmla="*/ 236164 w 391381"/>
                  <a:gd name="connsiteY20" fmla="*/ 897251 h 1006249"/>
                  <a:gd name="connsiteX21" fmla="*/ 135836 w 391381"/>
                  <a:gd name="connsiteY21" fmla="*/ 910868 h 1006249"/>
                  <a:gd name="connsiteX22" fmla="*/ 135825 w 391381"/>
                  <a:gd name="connsiteY22" fmla="*/ 910868 h 1006249"/>
                  <a:gd name="connsiteX23" fmla="*/ -58 w 391381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1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8"/>
                    </a:lnTo>
                    <a:cubicBezTo>
                      <a:pt x="275486" y="221893"/>
                      <a:pt x="265119" y="266560"/>
                      <a:pt x="262486" y="310986"/>
                    </a:cubicBezTo>
                    <a:lnTo>
                      <a:pt x="262486" y="310997"/>
                    </a:lnTo>
                    <a:cubicBezTo>
                      <a:pt x="259345" y="364478"/>
                      <a:pt x="372597" y="413587"/>
                      <a:pt x="390567" y="502349"/>
                    </a:cubicBezTo>
                    <a:lnTo>
                      <a:pt x="390567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22" y="683758"/>
                      <a:pt x="345747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58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456387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870CB9E8-8D0B-33CB-D4D1-C22E67B571FB}"/>
                  </a:ext>
                </a:extLst>
              </p:cNvPr>
              <p:cNvSpPr/>
              <p:nvPr/>
            </p:nvSpPr>
            <p:spPr>
              <a:xfrm>
                <a:off x="3867419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8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97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59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64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24" y="116209"/>
                      <a:pt x="270319" y="177681"/>
                    </a:cubicBezTo>
                    <a:lnTo>
                      <a:pt x="270319" y="177688"/>
                    </a:lnTo>
                    <a:cubicBezTo>
                      <a:pt x="275487" y="221893"/>
                      <a:pt x="265119" y="266560"/>
                      <a:pt x="262497" y="310986"/>
                    </a:cubicBezTo>
                    <a:lnTo>
                      <a:pt x="262497" y="310997"/>
                    </a:lnTo>
                    <a:cubicBezTo>
                      <a:pt x="259345" y="364478"/>
                      <a:pt x="372597" y="413587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33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12" y="748171"/>
                    </a:cubicBezTo>
                    <a:lnTo>
                      <a:pt x="306601" y="748182"/>
                    </a:lnTo>
                    <a:cubicBezTo>
                      <a:pt x="296663" y="759558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3E5C8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3FAFB760-A8A1-EE0C-A14F-7C0E23C663FB}"/>
                  </a:ext>
                </a:extLst>
              </p:cNvPr>
              <p:cNvSpPr/>
              <p:nvPr/>
            </p:nvSpPr>
            <p:spPr>
              <a:xfrm>
                <a:off x="3863618" y="169418"/>
                <a:ext cx="391372" cy="1006249"/>
              </a:xfrm>
              <a:custGeom>
                <a:avLst/>
                <a:gdLst>
                  <a:gd name="connsiteX0" fmla="*/ 216949 w 391372"/>
                  <a:gd name="connsiteY0" fmla="*/ -60 h 1006249"/>
                  <a:gd name="connsiteX1" fmla="*/ 270308 w 391372"/>
                  <a:gd name="connsiteY1" fmla="*/ 177681 h 1006249"/>
                  <a:gd name="connsiteX2" fmla="*/ 270319 w 391372"/>
                  <a:gd name="connsiteY2" fmla="*/ 177688 h 1006249"/>
                  <a:gd name="connsiteX3" fmla="*/ 262485 w 391372"/>
                  <a:gd name="connsiteY3" fmla="*/ 310986 h 1006249"/>
                  <a:gd name="connsiteX4" fmla="*/ 262485 w 391372"/>
                  <a:gd name="connsiteY4" fmla="*/ 310997 h 1006249"/>
                  <a:gd name="connsiteX5" fmla="*/ 390556 w 391372"/>
                  <a:gd name="connsiteY5" fmla="*/ 502349 h 1006249"/>
                  <a:gd name="connsiteX6" fmla="*/ 390556 w 391372"/>
                  <a:gd name="connsiteY6" fmla="*/ 502349 h 1006249"/>
                  <a:gd name="connsiteX7" fmla="*/ 332217 w 391372"/>
                  <a:gd name="connsiteY7" fmla="*/ 588348 h 1006249"/>
                  <a:gd name="connsiteX8" fmla="*/ 332217 w 391372"/>
                  <a:gd name="connsiteY8" fmla="*/ 588359 h 1006249"/>
                  <a:gd name="connsiteX9" fmla="*/ 357657 w 391372"/>
                  <a:gd name="connsiteY9" fmla="*/ 638755 h 1006249"/>
                  <a:gd name="connsiteX10" fmla="*/ 357657 w 391372"/>
                  <a:gd name="connsiteY10" fmla="*/ 638755 h 1006249"/>
                  <a:gd name="connsiteX11" fmla="*/ 330796 w 391372"/>
                  <a:gd name="connsiteY11" fmla="*/ 678653 h 1006249"/>
                  <a:gd name="connsiteX12" fmla="*/ 330796 w 391372"/>
                  <a:gd name="connsiteY12" fmla="*/ 678664 h 1006249"/>
                  <a:gd name="connsiteX13" fmla="*/ 339335 w 391372"/>
                  <a:gd name="connsiteY13" fmla="*/ 720936 h 1006249"/>
                  <a:gd name="connsiteX14" fmla="*/ 339324 w 391372"/>
                  <a:gd name="connsiteY14" fmla="*/ 720947 h 1006249"/>
                  <a:gd name="connsiteX15" fmla="*/ 306601 w 391372"/>
                  <a:gd name="connsiteY15" fmla="*/ 748171 h 1006249"/>
                  <a:gd name="connsiteX16" fmla="*/ 306590 w 391372"/>
                  <a:gd name="connsiteY16" fmla="*/ 748182 h 1006249"/>
                  <a:gd name="connsiteX17" fmla="*/ 303042 w 391372"/>
                  <a:gd name="connsiteY17" fmla="*/ 814116 h 1006249"/>
                  <a:gd name="connsiteX18" fmla="*/ 303042 w 391372"/>
                  <a:gd name="connsiteY18" fmla="*/ 814116 h 1006249"/>
                  <a:gd name="connsiteX19" fmla="*/ 236164 w 391372"/>
                  <a:gd name="connsiteY19" fmla="*/ 897251 h 1006249"/>
                  <a:gd name="connsiteX20" fmla="*/ 236153 w 391372"/>
                  <a:gd name="connsiteY20" fmla="*/ 897251 h 1006249"/>
                  <a:gd name="connsiteX21" fmla="*/ 135836 w 391372"/>
                  <a:gd name="connsiteY21" fmla="*/ 910868 h 1006249"/>
                  <a:gd name="connsiteX22" fmla="*/ 135825 w 391372"/>
                  <a:gd name="connsiteY22" fmla="*/ 910868 h 1006249"/>
                  <a:gd name="connsiteX23" fmla="*/ -58 w 391372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72" h="1006249">
                    <a:moveTo>
                      <a:pt x="216949" y="-60"/>
                    </a:moveTo>
                    <a:cubicBezTo>
                      <a:pt x="216949" y="-60"/>
                      <a:pt x="263124" y="116209"/>
                      <a:pt x="270308" y="177681"/>
                    </a:cubicBezTo>
                    <a:lnTo>
                      <a:pt x="270319" y="177688"/>
                    </a:lnTo>
                    <a:cubicBezTo>
                      <a:pt x="275487" y="221894"/>
                      <a:pt x="265108" y="266560"/>
                      <a:pt x="262485" y="310986"/>
                    </a:cubicBezTo>
                    <a:lnTo>
                      <a:pt x="262485" y="310997"/>
                    </a:lnTo>
                    <a:cubicBezTo>
                      <a:pt x="259334" y="364478"/>
                      <a:pt x="372597" y="413587"/>
                      <a:pt x="390556" y="502349"/>
                    </a:cubicBezTo>
                    <a:lnTo>
                      <a:pt x="390556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22" y="683769"/>
                      <a:pt x="345747" y="697342"/>
                      <a:pt x="339335" y="720936"/>
                    </a:cubicBezTo>
                    <a:lnTo>
                      <a:pt x="339324" y="720947"/>
                    </a:lnTo>
                    <a:cubicBezTo>
                      <a:pt x="331942" y="748071"/>
                      <a:pt x="312451" y="741501"/>
                      <a:pt x="306601" y="748171"/>
                    </a:cubicBezTo>
                    <a:lnTo>
                      <a:pt x="306590" y="748182"/>
                    </a:lnTo>
                    <a:cubicBezTo>
                      <a:pt x="296663" y="759558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0993" y="854634"/>
                      <a:pt x="276247" y="881037"/>
                      <a:pt x="236164" y="897251"/>
                    </a:cubicBezTo>
                    <a:lnTo>
                      <a:pt x="236153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36567D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B019E0E0-57BB-D876-1EB4-60700B761BB5}"/>
                  </a:ext>
                </a:extLst>
              </p:cNvPr>
              <p:cNvSpPr/>
              <p:nvPr/>
            </p:nvSpPr>
            <p:spPr>
              <a:xfrm>
                <a:off x="3859806" y="169418"/>
                <a:ext cx="391381" cy="1006249"/>
              </a:xfrm>
              <a:custGeom>
                <a:avLst/>
                <a:gdLst>
                  <a:gd name="connsiteX0" fmla="*/ 216949 w 391381"/>
                  <a:gd name="connsiteY0" fmla="*/ -60 h 1006249"/>
                  <a:gd name="connsiteX1" fmla="*/ 270319 w 391381"/>
                  <a:gd name="connsiteY1" fmla="*/ 177681 h 1006249"/>
                  <a:gd name="connsiteX2" fmla="*/ 270319 w 391381"/>
                  <a:gd name="connsiteY2" fmla="*/ 177688 h 1006249"/>
                  <a:gd name="connsiteX3" fmla="*/ 262486 w 391381"/>
                  <a:gd name="connsiteY3" fmla="*/ 310986 h 1006249"/>
                  <a:gd name="connsiteX4" fmla="*/ 262486 w 391381"/>
                  <a:gd name="connsiteY4" fmla="*/ 310997 h 1006249"/>
                  <a:gd name="connsiteX5" fmla="*/ 390567 w 391381"/>
                  <a:gd name="connsiteY5" fmla="*/ 502349 h 1006249"/>
                  <a:gd name="connsiteX6" fmla="*/ 390567 w 391381"/>
                  <a:gd name="connsiteY6" fmla="*/ 502349 h 1006249"/>
                  <a:gd name="connsiteX7" fmla="*/ 332217 w 391381"/>
                  <a:gd name="connsiteY7" fmla="*/ 588348 h 1006249"/>
                  <a:gd name="connsiteX8" fmla="*/ 332217 w 391381"/>
                  <a:gd name="connsiteY8" fmla="*/ 588359 h 1006249"/>
                  <a:gd name="connsiteX9" fmla="*/ 357657 w 391381"/>
                  <a:gd name="connsiteY9" fmla="*/ 638755 h 1006249"/>
                  <a:gd name="connsiteX10" fmla="*/ 357657 w 391381"/>
                  <a:gd name="connsiteY10" fmla="*/ 638755 h 1006249"/>
                  <a:gd name="connsiteX11" fmla="*/ 330796 w 391381"/>
                  <a:gd name="connsiteY11" fmla="*/ 678653 h 1006249"/>
                  <a:gd name="connsiteX12" fmla="*/ 330796 w 391381"/>
                  <a:gd name="connsiteY12" fmla="*/ 678664 h 1006249"/>
                  <a:gd name="connsiteX13" fmla="*/ 339335 w 391381"/>
                  <a:gd name="connsiteY13" fmla="*/ 720936 h 1006249"/>
                  <a:gd name="connsiteX14" fmla="*/ 339335 w 391381"/>
                  <a:gd name="connsiteY14" fmla="*/ 720947 h 1006249"/>
                  <a:gd name="connsiteX15" fmla="*/ 306601 w 391381"/>
                  <a:gd name="connsiteY15" fmla="*/ 748171 h 1006249"/>
                  <a:gd name="connsiteX16" fmla="*/ 306601 w 391381"/>
                  <a:gd name="connsiteY16" fmla="*/ 748182 h 1006249"/>
                  <a:gd name="connsiteX17" fmla="*/ 303053 w 391381"/>
                  <a:gd name="connsiteY17" fmla="*/ 814116 h 1006249"/>
                  <a:gd name="connsiteX18" fmla="*/ 303042 w 391381"/>
                  <a:gd name="connsiteY18" fmla="*/ 814116 h 1006249"/>
                  <a:gd name="connsiteX19" fmla="*/ 236164 w 391381"/>
                  <a:gd name="connsiteY19" fmla="*/ 897251 h 1006249"/>
                  <a:gd name="connsiteX20" fmla="*/ 236164 w 391381"/>
                  <a:gd name="connsiteY20" fmla="*/ 897251 h 1006249"/>
                  <a:gd name="connsiteX21" fmla="*/ 135836 w 391381"/>
                  <a:gd name="connsiteY21" fmla="*/ 910868 h 1006249"/>
                  <a:gd name="connsiteX22" fmla="*/ 135836 w 391381"/>
                  <a:gd name="connsiteY22" fmla="*/ 910868 h 1006249"/>
                  <a:gd name="connsiteX23" fmla="*/ -58 w 391381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1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8"/>
                    </a:lnTo>
                    <a:cubicBezTo>
                      <a:pt x="275486" y="221894"/>
                      <a:pt x="265119" y="266560"/>
                      <a:pt x="262486" y="310986"/>
                    </a:cubicBezTo>
                    <a:lnTo>
                      <a:pt x="262486" y="310997"/>
                    </a:lnTo>
                    <a:cubicBezTo>
                      <a:pt x="259345" y="364478"/>
                      <a:pt x="372597" y="413587"/>
                      <a:pt x="390567" y="502349"/>
                    </a:cubicBezTo>
                    <a:lnTo>
                      <a:pt x="390567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33" y="683769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58"/>
                      <a:pt x="304452" y="797735"/>
                      <a:pt x="303053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36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2E4F78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6D6BF3C3-8D80-ED6A-52AE-25C7E9ABCEA6}"/>
                  </a:ext>
                </a:extLst>
              </p:cNvPr>
              <p:cNvSpPr/>
              <p:nvPr/>
            </p:nvSpPr>
            <p:spPr>
              <a:xfrm>
                <a:off x="3855994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9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97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59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64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75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36" y="116209"/>
                      <a:pt x="270319" y="177681"/>
                    </a:cubicBezTo>
                    <a:lnTo>
                      <a:pt x="270319" y="177689"/>
                    </a:lnTo>
                    <a:cubicBezTo>
                      <a:pt x="275497" y="221894"/>
                      <a:pt x="265119" y="266560"/>
                      <a:pt x="262497" y="310986"/>
                    </a:cubicBezTo>
                    <a:lnTo>
                      <a:pt x="262497" y="310997"/>
                    </a:lnTo>
                    <a:cubicBezTo>
                      <a:pt x="259345" y="364478"/>
                      <a:pt x="372597" y="413587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28" y="588348"/>
                    </a:cubicBezTo>
                    <a:lnTo>
                      <a:pt x="332228" y="588359"/>
                    </a:lnTo>
                    <a:cubicBezTo>
                      <a:pt x="331027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33" y="683769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12" y="748171"/>
                    </a:cubicBezTo>
                    <a:lnTo>
                      <a:pt x="306601" y="748182"/>
                    </a:lnTo>
                    <a:cubicBezTo>
                      <a:pt x="296663" y="759558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75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5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27497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977976B1-8448-EF22-2B2E-2174C87456CD}"/>
                  </a:ext>
                </a:extLst>
              </p:cNvPr>
              <p:cNvSpPr/>
              <p:nvPr/>
            </p:nvSpPr>
            <p:spPr>
              <a:xfrm>
                <a:off x="3852192" y="169418"/>
                <a:ext cx="391381" cy="1006249"/>
              </a:xfrm>
              <a:custGeom>
                <a:avLst/>
                <a:gdLst>
                  <a:gd name="connsiteX0" fmla="*/ 216949 w 391381"/>
                  <a:gd name="connsiteY0" fmla="*/ -60 h 1006249"/>
                  <a:gd name="connsiteX1" fmla="*/ 270319 w 391381"/>
                  <a:gd name="connsiteY1" fmla="*/ 177681 h 1006249"/>
                  <a:gd name="connsiteX2" fmla="*/ 270319 w 391381"/>
                  <a:gd name="connsiteY2" fmla="*/ 177689 h 1006249"/>
                  <a:gd name="connsiteX3" fmla="*/ 262485 w 391381"/>
                  <a:gd name="connsiteY3" fmla="*/ 310986 h 1006249"/>
                  <a:gd name="connsiteX4" fmla="*/ 262485 w 391381"/>
                  <a:gd name="connsiteY4" fmla="*/ 310997 h 1006249"/>
                  <a:gd name="connsiteX5" fmla="*/ 390556 w 391381"/>
                  <a:gd name="connsiteY5" fmla="*/ 502349 h 1006249"/>
                  <a:gd name="connsiteX6" fmla="*/ 390567 w 391381"/>
                  <a:gd name="connsiteY6" fmla="*/ 502349 h 1006249"/>
                  <a:gd name="connsiteX7" fmla="*/ 332217 w 391381"/>
                  <a:gd name="connsiteY7" fmla="*/ 588348 h 1006249"/>
                  <a:gd name="connsiteX8" fmla="*/ 332217 w 391381"/>
                  <a:gd name="connsiteY8" fmla="*/ 588359 h 1006249"/>
                  <a:gd name="connsiteX9" fmla="*/ 357657 w 391381"/>
                  <a:gd name="connsiteY9" fmla="*/ 638755 h 1006249"/>
                  <a:gd name="connsiteX10" fmla="*/ 357657 w 391381"/>
                  <a:gd name="connsiteY10" fmla="*/ 638755 h 1006249"/>
                  <a:gd name="connsiteX11" fmla="*/ 330796 w 391381"/>
                  <a:gd name="connsiteY11" fmla="*/ 678653 h 1006249"/>
                  <a:gd name="connsiteX12" fmla="*/ 330796 w 391381"/>
                  <a:gd name="connsiteY12" fmla="*/ 678664 h 1006249"/>
                  <a:gd name="connsiteX13" fmla="*/ 339335 w 391381"/>
                  <a:gd name="connsiteY13" fmla="*/ 720936 h 1006249"/>
                  <a:gd name="connsiteX14" fmla="*/ 339335 w 391381"/>
                  <a:gd name="connsiteY14" fmla="*/ 720947 h 1006249"/>
                  <a:gd name="connsiteX15" fmla="*/ 306601 w 391381"/>
                  <a:gd name="connsiteY15" fmla="*/ 748171 h 1006249"/>
                  <a:gd name="connsiteX16" fmla="*/ 306601 w 391381"/>
                  <a:gd name="connsiteY16" fmla="*/ 748182 h 1006249"/>
                  <a:gd name="connsiteX17" fmla="*/ 303042 w 391381"/>
                  <a:gd name="connsiteY17" fmla="*/ 814116 h 1006249"/>
                  <a:gd name="connsiteX18" fmla="*/ 303042 w 391381"/>
                  <a:gd name="connsiteY18" fmla="*/ 814116 h 1006249"/>
                  <a:gd name="connsiteX19" fmla="*/ 236164 w 391381"/>
                  <a:gd name="connsiteY19" fmla="*/ 897251 h 1006249"/>
                  <a:gd name="connsiteX20" fmla="*/ 236153 w 391381"/>
                  <a:gd name="connsiteY20" fmla="*/ 897251 h 1006249"/>
                  <a:gd name="connsiteX21" fmla="*/ 135836 w 391381"/>
                  <a:gd name="connsiteY21" fmla="*/ 910868 h 1006249"/>
                  <a:gd name="connsiteX22" fmla="*/ 135825 w 391381"/>
                  <a:gd name="connsiteY22" fmla="*/ 910868 h 1006249"/>
                  <a:gd name="connsiteX23" fmla="*/ -58 w 391381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1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9"/>
                    </a:lnTo>
                    <a:cubicBezTo>
                      <a:pt x="275487" y="221894"/>
                      <a:pt x="265108" y="266560"/>
                      <a:pt x="262485" y="310986"/>
                    </a:cubicBezTo>
                    <a:lnTo>
                      <a:pt x="262485" y="310997"/>
                    </a:lnTo>
                    <a:cubicBezTo>
                      <a:pt x="259345" y="364478"/>
                      <a:pt x="372597" y="413587"/>
                      <a:pt x="390556" y="502349"/>
                    </a:cubicBezTo>
                    <a:lnTo>
                      <a:pt x="390567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33" y="683769"/>
                      <a:pt x="345747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58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53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1F426E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62C31599-F2A5-1959-E93C-5B2EE5A9C54F}"/>
                  </a:ext>
                </a:extLst>
              </p:cNvPr>
              <p:cNvSpPr/>
              <p:nvPr/>
            </p:nvSpPr>
            <p:spPr>
              <a:xfrm>
                <a:off x="3848380" y="169418"/>
                <a:ext cx="391381" cy="1006249"/>
              </a:xfrm>
              <a:custGeom>
                <a:avLst/>
                <a:gdLst>
                  <a:gd name="connsiteX0" fmla="*/ 216960 w 391381"/>
                  <a:gd name="connsiteY0" fmla="*/ -60 h 1006249"/>
                  <a:gd name="connsiteX1" fmla="*/ 270319 w 391381"/>
                  <a:gd name="connsiteY1" fmla="*/ 177681 h 1006249"/>
                  <a:gd name="connsiteX2" fmla="*/ 270319 w 391381"/>
                  <a:gd name="connsiteY2" fmla="*/ 177689 h 1006249"/>
                  <a:gd name="connsiteX3" fmla="*/ 262497 w 391381"/>
                  <a:gd name="connsiteY3" fmla="*/ 310986 h 1006249"/>
                  <a:gd name="connsiteX4" fmla="*/ 262497 w 391381"/>
                  <a:gd name="connsiteY4" fmla="*/ 310997 h 1006249"/>
                  <a:gd name="connsiteX5" fmla="*/ 390567 w 391381"/>
                  <a:gd name="connsiteY5" fmla="*/ 502349 h 1006249"/>
                  <a:gd name="connsiteX6" fmla="*/ 390567 w 391381"/>
                  <a:gd name="connsiteY6" fmla="*/ 502349 h 1006249"/>
                  <a:gd name="connsiteX7" fmla="*/ 332217 w 391381"/>
                  <a:gd name="connsiteY7" fmla="*/ 588348 h 1006249"/>
                  <a:gd name="connsiteX8" fmla="*/ 332217 w 391381"/>
                  <a:gd name="connsiteY8" fmla="*/ 588359 h 1006249"/>
                  <a:gd name="connsiteX9" fmla="*/ 357668 w 391381"/>
                  <a:gd name="connsiteY9" fmla="*/ 638755 h 1006249"/>
                  <a:gd name="connsiteX10" fmla="*/ 357668 w 391381"/>
                  <a:gd name="connsiteY10" fmla="*/ 638755 h 1006249"/>
                  <a:gd name="connsiteX11" fmla="*/ 330796 w 391381"/>
                  <a:gd name="connsiteY11" fmla="*/ 678653 h 1006249"/>
                  <a:gd name="connsiteX12" fmla="*/ 330796 w 391381"/>
                  <a:gd name="connsiteY12" fmla="*/ 678664 h 1006249"/>
                  <a:gd name="connsiteX13" fmla="*/ 339335 w 391381"/>
                  <a:gd name="connsiteY13" fmla="*/ 720936 h 1006249"/>
                  <a:gd name="connsiteX14" fmla="*/ 339335 w 391381"/>
                  <a:gd name="connsiteY14" fmla="*/ 720947 h 1006249"/>
                  <a:gd name="connsiteX15" fmla="*/ 306612 w 391381"/>
                  <a:gd name="connsiteY15" fmla="*/ 748171 h 1006249"/>
                  <a:gd name="connsiteX16" fmla="*/ 306601 w 391381"/>
                  <a:gd name="connsiteY16" fmla="*/ 748182 h 1006249"/>
                  <a:gd name="connsiteX17" fmla="*/ 303053 w 391381"/>
                  <a:gd name="connsiteY17" fmla="*/ 814116 h 1006249"/>
                  <a:gd name="connsiteX18" fmla="*/ 303053 w 391381"/>
                  <a:gd name="connsiteY18" fmla="*/ 814116 h 1006249"/>
                  <a:gd name="connsiteX19" fmla="*/ 236164 w 391381"/>
                  <a:gd name="connsiteY19" fmla="*/ 897251 h 1006249"/>
                  <a:gd name="connsiteX20" fmla="*/ 236164 w 391381"/>
                  <a:gd name="connsiteY20" fmla="*/ 897251 h 1006249"/>
                  <a:gd name="connsiteX21" fmla="*/ 135847 w 391381"/>
                  <a:gd name="connsiteY21" fmla="*/ 910868 h 1006249"/>
                  <a:gd name="connsiteX22" fmla="*/ 135836 w 391381"/>
                  <a:gd name="connsiteY22" fmla="*/ 910868 h 1006249"/>
                  <a:gd name="connsiteX23" fmla="*/ -58 w 391381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1" h="1006249">
                    <a:moveTo>
                      <a:pt x="216960" y="-60"/>
                    </a:moveTo>
                    <a:cubicBezTo>
                      <a:pt x="216960" y="-60"/>
                      <a:pt x="263125" y="116209"/>
                      <a:pt x="270319" y="177681"/>
                    </a:cubicBezTo>
                    <a:lnTo>
                      <a:pt x="270319" y="177689"/>
                    </a:lnTo>
                    <a:cubicBezTo>
                      <a:pt x="275486" y="221894"/>
                      <a:pt x="265119" y="266560"/>
                      <a:pt x="262497" y="310986"/>
                    </a:cubicBezTo>
                    <a:lnTo>
                      <a:pt x="262497" y="310997"/>
                    </a:lnTo>
                    <a:cubicBezTo>
                      <a:pt x="259345" y="364478"/>
                      <a:pt x="372597" y="413587"/>
                      <a:pt x="390567" y="502349"/>
                    </a:cubicBezTo>
                    <a:lnTo>
                      <a:pt x="390567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27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33" y="683769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12" y="748171"/>
                    </a:cubicBezTo>
                    <a:lnTo>
                      <a:pt x="306601" y="748182"/>
                    </a:lnTo>
                    <a:cubicBezTo>
                      <a:pt x="296663" y="759558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5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37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173C6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85E2F0B0-338C-66D2-4E99-A20F89AEB685}"/>
                  </a:ext>
                </a:extLst>
              </p:cNvPr>
              <p:cNvSpPr/>
              <p:nvPr/>
            </p:nvSpPr>
            <p:spPr>
              <a:xfrm>
                <a:off x="3844568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30 w 391383"/>
                  <a:gd name="connsiteY2" fmla="*/ 177689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97 h 1006249"/>
                  <a:gd name="connsiteX5" fmla="*/ 390568 w 391383"/>
                  <a:gd name="connsiteY5" fmla="*/ 502349 h 1006249"/>
                  <a:gd name="connsiteX6" fmla="*/ 390568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59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807 w 391383"/>
                  <a:gd name="connsiteY11" fmla="*/ 678653 h 1006249"/>
                  <a:gd name="connsiteX12" fmla="*/ 330807 w 391383"/>
                  <a:gd name="connsiteY12" fmla="*/ 678664 h 1006249"/>
                  <a:gd name="connsiteX13" fmla="*/ 339346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75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36" y="116209"/>
                      <a:pt x="270319" y="177681"/>
                    </a:cubicBezTo>
                    <a:lnTo>
                      <a:pt x="270330" y="177689"/>
                    </a:lnTo>
                    <a:cubicBezTo>
                      <a:pt x="275498" y="221894"/>
                      <a:pt x="265119" y="266560"/>
                      <a:pt x="262497" y="310986"/>
                    </a:cubicBezTo>
                    <a:lnTo>
                      <a:pt x="262497" y="310997"/>
                    </a:lnTo>
                    <a:cubicBezTo>
                      <a:pt x="259356" y="364478"/>
                      <a:pt x="372608" y="413587"/>
                      <a:pt x="390568" y="502349"/>
                    </a:cubicBezTo>
                    <a:lnTo>
                      <a:pt x="390568" y="502349"/>
                    </a:lnTo>
                    <a:cubicBezTo>
                      <a:pt x="398996" y="544000"/>
                      <a:pt x="334454" y="553700"/>
                      <a:pt x="332228" y="588348"/>
                    </a:cubicBezTo>
                    <a:lnTo>
                      <a:pt x="332228" y="588359"/>
                    </a:lnTo>
                    <a:cubicBezTo>
                      <a:pt x="331027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49"/>
                      <a:pt x="331512" y="671073"/>
                      <a:pt x="330807" y="678653"/>
                    </a:cubicBezTo>
                    <a:lnTo>
                      <a:pt x="330807" y="678664"/>
                    </a:lnTo>
                    <a:cubicBezTo>
                      <a:pt x="330333" y="683769"/>
                      <a:pt x="345758" y="697342"/>
                      <a:pt x="339346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62" y="741501"/>
                      <a:pt x="306612" y="748171"/>
                    </a:cubicBezTo>
                    <a:lnTo>
                      <a:pt x="306601" y="748182"/>
                    </a:lnTo>
                    <a:cubicBezTo>
                      <a:pt x="296674" y="759558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58" y="881037"/>
                      <a:pt x="236175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6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10366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86" name="Graphic 19">
              <a:extLst>
                <a:ext uri="{FF2B5EF4-FFF2-40B4-BE49-F238E27FC236}">
                  <a16:creationId xmlns:a16="http://schemas.microsoft.com/office/drawing/2014/main" id="{5C173B2E-831A-BF34-5BCD-41466B5FD71E}"/>
                </a:ext>
              </a:extLst>
            </p:cNvPr>
            <p:cNvGrpSpPr/>
            <p:nvPr/>
          </p:nvGrpSpPr>
          <p:grpSpPr>
            <a:xfrm>
              <a:off x="3851360" y="459309"/>
              <a:ext cx="210106" cy="418219"/>
              <a:chOff x="3851360" y="459309"/>
              <a:chExt cx="210106" cy="418219"/>
            </a:xfrm>
            <a:noFill/>
          </p:grpSpPr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9EDD620B-0F94-C362-9BDB-085AA436672B}"/>
                  </a:ext>
                </a:extLst>
              </p:cNvPr>
              <p:cNvSpPr/>
              <p:nvPr/>
            </p:nvSpPr>
            <p:spPr>
              <a:xfrm>
                <a:off x="3851360" y="459309"/>
                <a:ext cx="161418" cy="418219"/>
              </a:xfrm>
              <a:custGeom>
                <a:avLst/>
                <a:gdLst>
                  <a:gd name="connsiteX0" fmla="*/ 89375 w 161418"/>
                  <a:gd name="connsiteY0" fmla="*/ -59 h 418219"/>
                  <a:gd name="connsiteX1" fmla="*/ 111381 w 161418"/>
                  <a:gd name="connsiteY1" fmla="*/ 73819 h 418219"/>
                  <a:gd name="connsiteX2" fmla="*/ 111381 w 161418"/>
                  <a:gd name="connsiteY2" fmla="*/ 73819 h 418219"/>
                  <a:gd name="connsiteX3" fmla="*/ 108155 w 161418"/>
                  <a:gd name="connsiteY3" fmla="*/ 129225 h 418219"/>
                  <a:gd name="connsiteX4" fmla="*/ 108155 w 161418"/>
                  <a:gd name="connsiteY4" fmla="*/ 129225 h 418219"/>
                  <a:gd name="connsiteX5" fmla="*/ 160970 w 161418"/>
                  <a:gd name="connsiteY5" fmla="*/ 208757 h 418219"/>
                  <a:gd name="connsiteX6" fmla="*/ 160970 w 161418"/>
                  <a:gd name="connsiteY6" fmla="*/ 208757 h 418219"/>
                  <a:gd name="connsiteX7" fmla="*/ 136913 w 161418"/>
                  <a:gd name="connsiteY7" fmla="*/ 244504 h 418219"/>
                  <a:gd name="connsiteX8" fmla="*/ 136913 w 161418"/>
                  <a:gd name="connsiteY8" fmla="*/ 244504 h 418219"/>
                  <a:gd name="connsiteX9" fmla="*/ 147400 w 161418"/>
                  <a:gd name="connsiteY9" fmla="*/ 265449 h 418219"/>
                  <a:gd name="connsiteX10" fmla="*/ 147400 w 161418"/>
                  <a:gd name="connsiteY10" fmla="*/ 265449 h 418219"/>
                  <a:gd name="connsiteX11" fmla="*/ 136325 w 161418"/>
                  <a:gd name="connsiteY11" fmla="*/ 282036 h 418219"/>
                  <a:gd name="connsiteX12" fmla="*/ 136325 w 161418"/>
                  <a:gd name="connsiteY12" fmla="*/ 282036 h 418219"/>
                  <a:gd name="connsiteX13" fmla="*/ 139839 w 161418"/>
                  <a:gd name="connsiteY13" fmla="*/ 299610 h 418219"/>
                  <a:gd name="connsiteX14" fmla="*/ 139839 w 161418"/>
                  <a:gd name="connsiteY14" fmla="*/ 299610 h 418219"/>
                  <a:gd name="connsiteX15" fmla="*/ 126348 w 161418"/>
                  <a:gd name="connsiteY15" fmla="*/ 310931 h 418219"/>
                  <a:gd name="connsiteX16" fmla="*/ 126348 w 161418"/>
                  <a:gd name="connsiteY16" fmla="*/ 310931 h 418219"/>
                  <a:gd name="connsiteX17" fmla="*/ 124873 w 161418"/>
                  <a:gd name="connsiteY17" fmla="*/ 338329 h 418219"/>
                  <a:gd name="connsiteX18" fmla="*/ 124873 w 161418"/>
                  <a:gd name="connsiteY18" fmla="*/ 338329 h 418219"/>
                  <a:gd name="connsiteX19" fmla="*/ 97291 w 161418"/>
                  <a:gd name="connsiteY19" fmla="*/ 372889 h 418219"/>
                  <a:gd name="connsiteX20" fmla="*/ 97291 w 161418"/>
                  <a:gd name="connsiteY20" fmla="*/ 372889 h 418219"/>
                  <a:gd name="connsiteX21" fmla="*/ 55917 w 161418"/>
                  <a:gd name="connsiteY21" fmla="*/ 378544 h 418219"/>
                  <a:gd name="connsiteX22" fmla="*/ 55917 w 161418"/>
                  <a:gd name="connsiteY22" fmla="*/ 378544 h 418219"/>
                  <a:gd name="connsiteX23" fmla="*/ -135 w 161418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8" h="418219">
                    <a:moveTo>
                      <a:pt x="89375" y="-59"/>
                    </a:moveTo>
                    <a:cubicBezTo>
                      <a:pt x="89375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47" y="151456"/>
                      <a:pt x="153564" y="171857"/>
                      <a:pt x="160970" y="208757"/>
                    </a:cubicBezTo>
                    <a:lnTo>
                      <a:pt x="160970" y="208757"/>
                    </a:lnTo>
                    <a:cubicBezTo>
                      <a:pt x="164451" y="226065"/>
                      <a:pt x="137822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00" y="265449"/>
                    </a:cubicBezTo>
                    <a:lnTo>
                      <a:pt x="147400" y="265449"/>
                    </a:lnTo>
                    <a:cubicBezTo>
                      <a:pt x="147101" y="271758"/>
                      <a:pt x="136613" y="278876"/>
                      <a:pt x="136325" y="282036"/>
                    </a:cubicBezTo>
                    <a:lnTo>
                      <a:pt x="136325" y="282036"/>
                    </a:lnTo>
                    <a:cubicBezTo>
                      <a:pt x="136125" y="284154"/>
                      <a:pt x="142489" y="289798"/>
                      <a:pt x="139839" y="299610"/>
                    </a:cubicBezTo>
                    <a:lnTo>
                      <a:pt x="139839" y="299610"/>
                    </a:lnTo>
                    <a:cubicBezTo>
                      <a:pt x="136802" y="310887"/>
                      <a:pt x="128753" y="308148"/>
                      <a:pt x="126348" y="310931"/>
                    </a:cubicBezTo>
                    <a:lnTo>
                      <a:pt x="126348" y="310931"/>
                    </a:lnTo>
                    <a:cubicBezTo>
                      <a:pt x="122246" y="315654"/>
                      <a:pt x="125461" y="331521"/>
                      <a:pt x="124873" y="338329"/>
                    </a:cubicBezTo>
                    <a:lnTo>
                      <a:pt x="124873" y="338329"/>
                    </a:lnTo>
                    <a:cubicBezTo>
                      <a:pt x="124031" y="355171"/>
                      <a:pt x="113831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70" y="378533"/>
                      <a:pt x="9278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07A53B0E-C583-D35F-56EB-6FE061AE2091}"/>
                  </a:ext>
                </a:extLst>
              </p:cNvPr>
              <p:cNvSpPr/>
              <p:nvPr/>
            </p:nvSpPr>
            <p:spPr>
              <a:xfrm>
                <a:off x="3853677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00 w 161427"/>
                  <a:gd name="connsiteY9" fmla="*/ 265449 h 418219"/>
                  <a:gd name="connsiteX10" fmla="*/ 147400 w 161427"/>
                  <a:gd name="connsiteY10" fmla="*/ 265449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10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29 h 418219"/>
                  <a:gd name="connsiteX19" fmla="*/ 97290 w 161427"/>
                  <a:gd name="connsiteY19" fmla="*/ 372889 h 418219"/>
                  <a:gd name="connsiteX20" fmla="*/ 97290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47" y="151456"/>
                      <a:pt x="153564" y="171857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00" y="265449"/>
                    </a:cubicBezTo>
                    <a:lnTo>
                      <a:pt x="147400" y="265449"/>
                    </a:lnTo>
                    <a:cubicBezTo>
                      <a:pt x="147101" y="271758"/>
                      <a:pt x="136624" y="278876"/>
                      <a:pt x="136325" y="282036"/>
                    </a:cubicBezTo>
                    <a:lnTo>
                      <a:pt x="136325" y="282036"/>
                    </a:lnTo>
                    <a:cubicBezTo>
                      <a:pt x="136125" y="284154"/>
                      <a:pt x="142500" y="289798"/>
                      <a:pt x="139850" y="299610"/>
                    </a:cubicBezTo>
                    <a:lnTo>
                      <a:pt x="139850" y="299610"/>
                    </a:lnTo>
                    <a:cubicBezTo>
                      <a:pt x="136802" y="310887"/>
                      <a:pt x="128753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5" y="315654"/>
                      <a:pt x="125460" y="331521"/>
                      <a:pt x="124884" y="338329"/>
                    </a:cubicBezTo>
                    <a:lnTo>
                      <a:pt x="124884" y="338329"/>
                    </a:lnTo>
                    <a:cubicBezTo>
                      <a:pt x="124041" y="355171"/>
                      <a:pt x="113831" y="366148"/>
                      <a:pt x="97290" y="372889"/>
                    </a:cubicBezTo>
                    <a:lnTo>
                      <a:pt x="97290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80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F3F5F7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1E7AE529-9100-6B43-D181-14A3690134C1}"/>
                  </a:ext>
                </a:extLst>
              </p:cNvPr>
              <p:cNvSpPr/>
              <p:nvPr/>
            </p:nvSpPr>
            <p:spPr>
              <a:xfrm>
                <a:off x="3855994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11 w 161427"/>
                  <a:gd name="connsiteY9" fmla="*/ 265449 h 418219"/>
                  <a:gd name="connsiteX10" fmla="*/ 147411 w 161427"/>
                  <a:gd name="connsiteY10" fmla="*/ 265449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10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29 h 418219"/>
                  <a:gd name="connsiteX19" fmla="*/ 97290 w 161427"/>
                  <a:gd name="connsiteY19" fmla="*/ 372889 h 418219"/>
                  <a:gd name="connsiteX20" fmla="*/ 97290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21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41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47" y="151456"/>
                      <a:pt x="153564" y="171857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11" y="265449"/>
                    </a:cubicBezTo>
                    <a:lnTo>
                      <a:pt x="147411" y="265449"/>
                    </a:lnTo>
                    <a:cubicBezTo>
                      <a:pt x="147101" y="271758"/>
                      <a:pt x="136624" y="278876"/>
                      <a:pt x="136325" y="282036"/>
                    </a:cubicBezTo>
                    <a:lnTo>
                      <a:pt x="136325" y="282036"/>
                    </a:lnTo>
                    <a:cubicBezTo>
                      <a:pt x="136125" y="284154"/>
                      <a:pt x="142500" y="289798"/>
                      <a:pt x="139850" y="299610"/>
                    </a:cubicBezTo>
                    <a:lnTo>
                      <a:pt x="139850" y="299610"/>
                    </a:lnTo>
                    <a:cubicBezTo>
                      <a:pt x="136802" y="310887"/>
                      <a:pt x="128764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5" y="315654"/>
                      <a:pt x="125460" y="331521"/>
                      <a:pt x="124884" y="338329"/>
                    </a:cubicBezTo>
                    <a:lnTo>
                      <a:pt x="124884" y="338329"/>
                    </a:lnTo>
                    <a:cubicBezTo>
                      <a:pt x="124041" y="355171"/>
                      <a:pt x="113831" y="366148"/>
                      <a:pt x="97290" y="372889"/>
                    </a:cubicBezTo>
                    <a:lnTo>
                      <a:pt x="97290" y="372889"/>
                    </a:lnTo>
                    <a:cubicBezTo>
                      <a:pt x="84364" y="378101"/>
                      <a:pt x="73954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80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E8EBF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48C4FEF9-E646-4BC4-7F5A-9F0258C28619}"/>
                  </a:ext>
                </a:extLst>
              </p:cNvPr>
              <p:cNvSpPr/>
              <p:nvPr/>
            </p:nvSpPr>
            <p:spPr>
              <a:xfrm>
                <a:off x="3858311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11 w 161427"/>
                  <a:gd name="connsiteY9" fmla="*/ 265449 h 418219"/>
                  <a:gd name="connsiteX10" fmla="*/ 147411 w 161427"/>
                  <a:gd name="connsiteY10" fmla="*/ 265449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10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29 h 418219"/>
                  <a:gd name="connsiteX19" fmla="*/ 97301 w 161427"/>
                  <a:gd name="connsiteY19" fmla="*/ 372889 h 418219"/>
                  <a:gd name="connsiteX20" fmla="*/ 97290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21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21" y="92191"/>
                      <a:pt x="109241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57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11" y="265449"/>
                    </a:cubicBezTo>
                    <a:lnTo>
                      <a:pt x="147411" y="265449"/>
                    </a:lnTo>
                    <a:cubicBezTo>
                      <a:pt x="147101" y="271758"/>
                      <a:pt x="136624" y="278876"/>
                      <a:pt x="136325" y="282036"/>
                    </a:cubicBezTo>
                    <a:lnTo>
                      <a:pt x="136325" y="282036"/>
                    </a:lnTo>
                    <a:cubicBezTo>
                      <a:pt x="136136" y="284154"/>
                      <a:pt x="142500" y="289798"/>
                      <a:pt x="139850" y="299610"/>
                    </a:cubicBezTo>
                    <a:lnTo>
                      <a:pt x="139850" y="299610"/>
                    </a:lnTo>
                    <a:cubicBezTo>
                      <a:pt x="136802" y="310887"/>
                      <a:pt x="128764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5" y="315654"/>
                      <a:pt x="125460" y="331521"/>
                      <a:pt x="124884" y="338329"/>
                    </a:cubicBezTo>
                    <a:lnTo>
                      <a:pt x="124884" y="338329"/>
                    </a:lnTo>
                    <a:cubicBezTo>
                      <a:pt x="124041" y="355171"/>
                      <a:pt x="113831" y="366148"/>
                      <a:pt x="97301" y="372889"/>
                    </a:cubicBezTo>
                    <a:lnTo>
                      <a:pt x="97290" y="372889"/>
                    </a:lnTo>
                    <a:cubicBezTo>
                      <a:pt x="84364" y="378101"/>
                      <a:pt x="73954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80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DCE2E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730659A4-10DD-B97D-0D53-92190788428E}"/>
                  </a:ext>
                </a:extLst>
              </p:cNvPr>
              <p:cNvSpPr/>
              <p:nvPr/>
            </p:nvSpPr>
            <p:spPr>
              <a:xfrm>
                <a:off x="3860628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11 w 161427"/>
                  <a:gd name="connsiteY9" fmla="*/ 265449 h 418219"/>
                  <a:gd name="connsiteX10" fmla="*/ 147411 w 161427"/>
                  <a:gd name="connsiteY10" fmla="*/ 265449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10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29 h 418219"/>
                  <a:gd name="connsiteX19" fmla="*/ 97301 w 161427"/>
                  <a:gd name="connsiteY19" fmla="*/ 372889 h 418219"/>
                  <a:gd name="connsiteX20" fmla="*/ 97301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21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21" y="92191"/>
                      <a:pt x="109241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57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25" y="252321"/>
                      <a:pt x="147788" y="257621"/>
                      <a:pt x="147411" y="265449"/>
                    </a:cubicBezTo>
                    <a:lnTo>
                      <a:pt x="147411" y="265449"/>
                    </a:lnTo>
                    <a:cubicBezTo>
                      <a:pt x="147101" y="271758"/>
                      <a:pt x="136624" y="278876"/>
                      <a:pt x="136325" y="282036"/>
                    </a:cubicBezTo>
                    <a:lnTo>
                      <a:pt x="136325" y="282036"/>
                    </a:lnTo>
                    <a:cubicBezTo>
                      <a:pt x="136136" y="284154"/>
                      <a:pt x="142500" y="289798"/>
                      <a:pt x="139850" y="299610"/>
                    </a:cubicBezTo>
                    <a:lnTo>
                      <a:pt x="139850" y="299610"/>
                    </a:lnTo>
                    <a:cubicBezTo>
                      <a:pt x="136802" y="310887"/>
                      <a:pt x="128764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5" y="315654"/>
                      <a:pt x="125460" y="331521"/>
                      <a:pt x="124884" y="338329"/>
                    </a:cubicBezTo>
                    <a:lnTo>
                      <a:pt x="124884" y="338329"/>
                    </a:lnTo>
                    <a:cubicBezTo>
                      <a:pt x="124041" y="355171"/>
                      <a:pt x="113831" y="366148"/>
                      <a:pt x="97301" y="372889"/>
                    </a:cubicBezTo>
                    <a:lnTo>
                      <a:pt x="97301" y="372889"/>
                    </a:lnTo>
                    <a:cubicBezTo>
                      <a:pt x="84364" y="378101"/>
                      <a:pt x="73954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80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D1D8E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E94B88EE-0AA8-6B1A-C0A9-708D4705D9A0}"/>
                  </a:ext>
                </a:extLst>
              </p:cNvPr>
              <p:cNvSpPr/>
              <p:nvPr/>
            </p:nvSpPr>
            <p:spPr>
              <a:xfrm>
                <a:off x="3862956" y="459309"/>
                <a:ext cx="161417" cy="418219"/>
              </a:xfrm>
              <a:custGeom>
                <a:avLst/>
                <a:gdLst>
                  <a:gd name="connsiteX0" fmla="*/ 89364 w 161417"/>
                  <a:gd name="connsiteY0" fmla="*/ -59 h 418219"/>
                  <a:gd name="connsiteX1" fmla="*/ 111370 w 161417"/>
                  <a:gd name="connsiteY1" fmla="*/ 73819 h 418219"/>
                  <a:gd name="connsiteX2" fmla="*/ 111370 w 161417"/>
                  <a:gd name="connsiteY2" fmla="*/ 73819 h 418219"/>
                  <a:gd name="connsiteX3" fmla="*/ 108144 w 161417"/>
                  <a:gd name="connsiteY3" fmla="*/ 129225 h 418219"/>
                  <a:gd name="connsiteX4" fmla="*/ 108144 w 161417"/>
                  <a:gd name="connsiteY4" fmla="*/ 129225 h 418219"/>
                  <a:gd name="connsiteX5" fmla="*/ 160970 w 161417"/>
                  <a:gd name="connsiteY5" fmla="*/ 208757 h 418219"/>
                  <a:gd name="connsiteX6" fmla="*/ 160970 w 161417"/>
                  <a:gd name="connsiteY6" fmla="*/ 208757 h 418219"/>
                  <a:gd name="connsiteX7" fmla="*/ 136902 w 161417"/>
                  <a:gd name="connsiteY7" fmla="*/ 244504 h 418219"/>
                  <a:gd name="connsiteX8" fmla="*/ 136902 w 161417"/>
                  <a:gd name="connsiteY8" fmla="*/ 244504 h 418219"/>
                  <a:gd name="connsiteX9" fmla="*/ 147400 w 161417"/>
                  <a:gd name="connsiteY9" fmla="*/ 265449 h 418219"/>
                  <a:gd name="connsiteX10" fmla="*/ 147400 w 161417"/>
                  <a:gd name="connsiteY10" fmla="*/ 265449 h 418219"/>
                  <a:gd name="connsiteX11" fmla="*/ 136314 w 161417"/>
                  <a:gd name="connsiteY11" fmla="*/ 282036 h 418219"/>
                  <a:gd name="connsiteX12" fmla="*/ 136314 w 161417"/>
                  <a:gd name="connsiteY12" fmla="*/ 282036 h 418219"/>
                  <a:gd name="connsiteX13" fmla="*/ 139839 w 161417"/>
                  <a:gd name="connsiteY13" fmla="*/ 299610 h 418219"/>
                  <a:gd name="connsiteX14" fmla="*/ 139839 w 161417"/>
                  <a:gd name="connsiteY14" fmla="*/ 299610 h 418219"/>
                  <a:gd name="connsiteX15" fmla="*/ 126336 w 161417"/>
                  <a:gd name="connsiteY15" fmla="*/ 310931 h 418219"/>
                  <a:gd name="connsiteX16" fmla="*/ 126336 w 161417"/>
                  <a:gd name="connsiteY16" fmla="*/ 310931 h 418219"/>
                  <a:gd name="connsiteX17" fmla="*/ 124873 w 161417"/>
                  <a:gd name="connsiteY17" fmla="*/ 338329 h 418219"/>
                  <a:gd name="connsiteX18" fmla="*/ 124873 w 161417"/>
                  <a:gd name="connsiteY18" fmla="*/ 338340 h 418219"/>
                  <a:gd name="connsiteX19" fmla="*/ 97291 w 161417"/>
                  <a:gd name="connsiteY19" fmla="*/ 372889 h 418219"/>
                  <a:gd name="connsiteX20" fmla="*/ 97291 w 161417"/>
                  <a:gd name="connsiteY20" fmla="*/ 372889 h 418219"/>
                  <a:gd name="connsiteX21" fmla="*/ 55906 w 161417"/>
                  <a:gd name="connsiteY21" fmla="*/ 378544 h 418219"/>
                  <a:gd name="connsiteX22" fmla="*/ 55906 w 161417"/>
                  <a:gd name="connsiteY22" fmla="*/ 378544 h 418219"/>
                  <a:gd name="connsiteX23" fmla="*/ -135 w 16141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7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70" y="73819"/>
                    </a:cubicBezTo>
                    <a:lnTo>
                      <a:pt x="111370" y="73819"/>
                    </a:lnTo>
                    <a:cubicBezTo>
                      <a:pt x="113510" y="92191"/>
                      <a:pt x="109230" y="110752"/>
                      <a:pt x="108144" y="129225"/>
                    </a:cubicBezTo>
                    <a:lnTo>
                      <a:pt x="108144" y="129225"/>
                    </a:lnTo>
                    <a:cubicBezTo>
                      <a:pt x="106847" y="151456"/>
                      <a:pt x="153564" y="171857"/>
                      <a:pt x="160970" y="208757"/>
                    </a:cubicBezTo>
                    <a:lnTo>
                      <a:pt x="160970" y="208757"/>
                    </a:lnTo>
                    <a:cubicBezTo>
                      <a:pt x="164451" y="226065"/>
                      <a:pt x="137822" y="230101"/>
                      <a:pt x="136902" y="244504"/>
                    </a:cubicBezTo>
                    <a:lnTo>
                      <a:pt x="136902" y="244504"/>
                    </a:lnTo>
                    <a:cubicBezTo>
                      <a:pt x="136414" y="252321"/>
                      <a:pt x="147777" y="257621"/>
                      <a:pt x="147400" y="265449"/>
                    </a:cubicBezTo>
                    <a:lnTo>
                      <a:pt x="147400" y="265449"/>
                    </a:lnTo>
                    <a:cubicBezTo>
                      <a:pt x="147090" y="271769"/>
                      <a:pt x="136613" y="278887"/>
                      <a:pt x="136314" y="282036"/>
                    </a:cubicBezTo>
                    <a:lnTo>
                      <a:pt x="136314" y="282036"/>
                    </a:lnTo>
                    <a:cubicBezTo>
                      <a:pt x="136125" y="284154"/>
                      <a:pt x="142489" y="289798"/>
                      <a:pt x="139839" y="299610"/>
                    </a:cubicBezTo>
                    <a:lnTo>
                      <a:pt x="139839" y="299610"/>
                    </a:lnTo>
                    <a:cubicBezTo>
                      <a:pt x="136791" y="310887"/>
                      <a:pt x="128753" y="308148"/>
                      <a:pt x="126336" y="310931"/>
                    </a:cubicBezTo>
                    <a:lnTo>
                      <a:pt x="126336" y="310931"/>
                    </a:lnTo>
                    <a:cubicBezTo>
                      <a:pt x="122235" y="315654"/>
                      <a:pt x="125460" y="331521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71"/>
                      <a:pt x="113820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06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66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C6CFD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EE477390-14A7-CDDA-5419-AE8B643A5063}"/>
                  </a:ext>
                </a:extLst>
              </p:cNvPr>
              <p:cNvSpPr/>
              <p:nvPr/>
            </p:nvSpPr>
            <p:spPr>
              <a:xfrm>
                <a:off x="3865273" y="459309"/>
                <a:ext cx="161417" cy="418219"/>
              </a:xfrm>
              <a:custGeom>
                <a:avLst/>
                <a:gdLst>
                  <a:gd name="connsiteX0" fmla="*/ 89364 w 161417"/>
                  <a:gd name="connsiteY0" fmla="*/ -59 h 418219"/>
                  <a:gd name="connsiteX1" fmla="*/ 111381 w 161417"/>
                  <a:gd name="connsiteY1" fmla="*/ 73819 h 418219"/>
                  <a:gd name="connsiteX2" fmla="*/ 111381 w 161417"/>
                  <a:gd name="connsiteY2" fmla="*/ 73819 h 418219"/>
                  <a:gd name="connsiteX3" fmla="*/ 108144 w 161417"/>
                  <a:gd name="connsiteY3" fmla="*/ 129225 h 418219"/>
                  <a:gd name="connsiteX4" fmla="*/ 108144 w 161417"/>
                  <a:gd name="connsiteY4" fmla="*/ 129225 h 418219"/>
                  <a:gd name="connsiteX5" fmla="*/ 160970 w 161417"/>
                  <a:gd name="connsiteY5" fmla="*/ 208757 h 418219"/>
                  <a:gd name="connsiteX6" fmla="*/ 160970 w 161417"/>
                  <a:gd name="connsiteY6" fmla="*/ 208757 h 418219"/>
                  <a:gd name="connsiteX7" fmla="*/ 136913 w 161417"/>
                  <a:gd name="connsiteY7" fmla="*/ 244504 h 418219"/>
                  <a:gd name="connsiteX8" fmla="*/ 136902 w 161417"/>
                  <a:gd name="connsiteY8" fmla="*/ 244504 h 418219"/>
                  <a:gd name="connsiteX9" fmla="*/ 147400 w 161417"/>
                  <a:gd name="connsiteY9" fmla="*/ 265449 h 418219"/>
                  <a:gd name="connsiteX10" fmla="*/ 147400 w 161417"/>
                  <a:gd name="connsiteY10" fmla="*/ 265449 h 418219"/>
                  <a:gd name="connsiteX11" fmla="*/ 136325 w 161417"/>
                  <a:gd name="connsiteY11" fmla="*/ 282036 h 418219"/>
                  <a:gd name="connsiteX12" fmla="*/ 136325 w 161417"/>
                  <a:gd name="connsiteY12" fmla="*/ 282036 h 418219"/>
                  <a:gd name="connsiteX13" fmla="*/ 139839 w 161417"/>
                  <a:gd name="connsiteY13" fmla="*/ 299610 h 418219"/>
                  <a:gd name="connsiteX14" fmla="*/ 139839 w 161417"/>
                  <a:gd name="connsiteY14" fmla="*/ 299610 h 418219"/>
                  <a:gd name="connsiteX15" fmla="*/ 126347 w 161417"/>
                  <a:gd name="connsiteY15" fmla="*/ 310931 h 418219"/>
                  <a:gd name="connsiteX16" fmla="*/ 126336 w 161417"/>
                  <a:gd name="connsiteY16" fmla="*/ 310931 h 418219"/>
                  <a:gd name="connsiteX17" fmla="*/ 124873 w 161417"/>
                  <a:gd name="connsiteY17" fmla="*/ 338329 h 418219"/>
                  <a:gd name="connsiteX18" fmla="*/ 124873 w 161417"/>
                  <a:gd name="connsiteY18" fmla="*/ 338340 h 418219"/>
                  <a:gd name="connsiteX19" fmla="*/ 97291 w 161417"/>
                  <a:gd name="connsiteY19" fmla="*/ 372889 h 418219"/>
                  <a:gd name="connsiteX20" fmla="*/ 97291 w 161417"/>
                  <a:gd name="connsiteY20" fmla="*/ 372889 h 418219"/>
                  <a:gd name="connsiteX21" fmla="*/ 55917 w 161417"/>
                  <a:gd name="connsiteY21" fmla="*/ 378544 h 418219"/>
                  <a:gd name="connsiteX22" fmla="*/ 55906 w 161417"/>
                  <a:gd name="connsiteY22" fmla="*/ 378544 h 418219"/>
                  <a:gd name="connsiteX23" fmla="*/ -135 w 16141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7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44" y="129225"/>
                    </a:cubicBezTo>
                    <a:lnTo>
                      <a:pt x="108144" y="129225"/>
                    </a:lnTo>
                    <a:cubicBezTo>
                      <a:pt x="106847" y="151456"/>
                      <a:pt x="153564" y="171857"/>
                      <a:pt x="160970" y="208757"/>
                    </a:cubicBezTo>
                    <a:lnTo>
                      <a:pt x="160970" y="208757"/>
                    </a:lnTo>
                    <a:cubicBezTo>
                      <a:pt x="164451" y="226065"/>
                      <a:pt x="137822" y="230101"/>
                      <a:pt x="136913" y="244504"/>
                    </a:cubicBezTo>
                    <a:lnTo>
                      <a:pt x="136902" y="244504"/>
                    </a:lnTo>
                    <a:cubicBezTo>
                      <a:pt x="136414" y="252321"/>
                      <a:pt x="147777" y="257621"/>
                      <a:pt x="147400" y="265449"/>
                    </a:cubicBezTo>
                    <a:lnTo>
                      <a:pt x="147400" y="265449"/>
                    </a:lnTo>
                    <a:cubicBezTo>
                      <a:pt x="147090" y="271769"/>
                      <a:pt x="136613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25" y="284154"/>
                      <a:pt x="142489" y="289798"/>
                      <a:pt x="139839" y="299610"/>
                    </a:cubicBezTo>
                    <a:lnTo>
                      <a:pt x="139839" y="299610"/>
                    </a:lnTo>
                    <a:cubicBezTo>
                      <a:pt x="136802" y="310887"/>
                      <a:pt x="128753" y="308148"/>
                      <a:pt x="126347" y="310931"/>
                    </a:cubicBezTo>
                    <a:lnTo>
                      <a:pt x="126336" y="310931"/>
                    </a:lnTo>
                    <a:cubicBezTo>
                      <a:pt x="122246" y="315654"/>
                      <a:pt x="125461" y="331532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71"/>
                      <a:pt x="113820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66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BAC5D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D5D195C6-2E51-7E43-5847-60DC54FE2D19}"/>
                  </a:ext>
                </a:extLst>
              </p:cNvPr>
              <p:cNvSpPr/>
              <p:nvPr/>
            </p:nvSpPr>
            <p:spPr>
              <a:xfrm>
                <a:off x="3867590" y="459309"/>
                <a:ext cx="161417" cy="418219"/>
              </a:xfrm>
              <a:custGeom>
                <a:avLst/>
                <a:gdLst>
                  <a:gd name="connsiteX0" fmla="*/ 89364 w 161417"/>
                  <a:gd name="connsiteY0" fmla="*/ -59 h 418219"/>
                  <a:gd name="connsiteX1" fmla="*/ 111381 w 161417"/>
                  <a:gd name="connsiteY1" fmla="*/ 73819 h 418219"/>
                  <a:gd name="connsiteX2" fmla="*/ 111381 w 161417"/>
                  <a:gd name="connsiteY2" fmla="*/ 73819 h 418219"/>
                  <a:gd name="connsiteX3" fmla="*/ 108144 w 161417"/>
                  <a:gd name="connsiteY3" fmla="*/ 129225 h 418219"/>
                  <a:gd name="connsiteX4" fmla="*/ 108144 w 161417"/>
                  <a:gd name="connsiteY4" fmla="*/ 129225 h 418219"/>
                  <a:gd name="connsiteX5" fmla="*/ 160970 w 161417"/>
                  <a:gd name="connsiteY5" fmla="*/ 208757 h 418219"/>
                  <a:gd name="connsiteX6" fmla="*/ 160970 w 161417"/>
                  <a:gd name="connsiteY6" fmla="*/ 208757 h 418219"/>
                  <a:gd name="connsiteX7" fmla="*/ 136913 w 161417"/>
                  <a:gd name="connsiteY7" fmla="*/ 244504 h 418219"/>
                  <a:gd name="connsiteX8" fmla="*/ 136913 w 161417"/>
                  <a:gd name="connsiteY8" fmla="*/ 244504 h 418219"/>
                  <a:gd name="connsiteX9" fmla="*/ 147400 w 161417"/>
                  <a:gd name="connsiteY9" fmla="*/ 265449 h 418219"/>
                  <a:gd name="connsiteX10" fmla="*/ 147400 w 161417"/>
                  <a:gd name="connsiteY10" fmla="*/ 265449 h 418219"/>
                  <a:gd name="connsiteX11" fmla="*/ 136325 w 161417"/>
                  <a:gd name="connsiteY11" fmla="*/ 282036 h 418219"/>
                  <a:gd name="connsiteX12" fmla="*/ 136325 w 161417"/>
                  <a:gd name="connsiteY12" fmla="*/ 282036 h 418219"/>
                  <a:gd name="connsiteX13" fmla="*/ 139839 w 161417"/>
                  <a:gd name="connsiteY13" fmla="*/ 299610 h 418219"/>
                  <a:gd name="connsiteX14" fmla="*/ 139839 w 161417"/>
                  <a:gd name="connsiteY14" fmla="*/ 299610 h 418219"/>
                  <a:gd name="connsiteX15" fmla="*/ 126347 w 161417"/>
                  <a:gd name="connsiteY15" fmla="*/ 310931 h 418219"/>
                  <a:gd name="connsiteX16" fmla="*/ 126347 w 161417"/>
                  <a:gd name="connsiteY16" fmla="*/ 310931 h 418219"/>
                  <a:gd name="connsiteX17" fmla="*/ 124873 w 161417"/>
                  <a:gd name="connsiteY17" fmla="*/ 338329 h 418219"/>
                  <a:gd name="connsiteX18" fmla="*/ 124873 w 161417"/>
                  <a:gd name="connsiteY18" fmla="*/ 338340 h 418219"/>
                  <a:gd name="connsiteX19" fmla="*/ 97291 w 161417"/>
                  <a:gd name="connsiteY19" fmla="*/ 372889 h 418219"/>
                  <a:gd name="connsiteX20" fmla="*/ 97291 w 161417"/>
                  <a:gd name="connsiteY20" fmla="*/ 372889 h 418219"/>
                  <a:gd name="connsiteX21" fmla="*/ 55917 w 161417"/>
                  <a:gd name="connsiteY21" fmla="*/ 378544 h 418219"/>
                  <a:gd name="connsiteX22" fmla="*/ 55906 w 161417"/>
                  <a:gd name="connsiteY22" fmla="*/ 378544 h 418219"/>
                  <a:gd name="connsiteX23" fmla="*/ -135 w 16141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7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44" y="129225"/>
                    </a:cubicBezTo>
                    <a:lnTo>
                      <a:pt x="108144" y="129225"/>
                    </a:lnTo>
                    <a:cubicBezTo>
                      <a:pt x="106847" y="151456"/>
                      <a:pt x="153564" y="171868"/>
                      <a:pt x="160970" y="208757"/>
                    </a:cubicBezTo>
                    <a:lnTo>
                      <a:pt x="160970" y="208757"/>
                    </a:lnTo>
                    <a:cubicBezTo>
                      <a:pt x="164451" y="226065"/>
                      <a:pt x="137822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00" y="265449"/>
                    </a:cubicBezTo>
                    <a:lnTo>
                      <a:pt x="147400" y="265449"/>
                    </a:lnTo>
                    <a:cubicBezTo>
                      <a:pt x="147090" y="271769"/>
                      <a:pt x="136613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25" y="284154"/>
                      <a:pt x="142489" y="289798"/>
                      <a:pt x="139839" y="299610"/>
                    </a:cubicBezTo>
                    <a:lnTo>
                      <a:pt x="139839" y="299610"/>
                    </a:lnTo>
                    <a:cubicBezTo>
                      <a:pt x="136802" y="310887"/>
                      <a:pt x="128753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6" y="315654"/>
                      <a:pt x="125461" y="331532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71"/>
                      <a:pt x="113820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AFBCCB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6AD977AB-2632-9A67-E56F-8268351A4DDD}"/>
                  </a:ext>
                </a:extLst>
              </p:cNvPr>
              <p:cNvSpPr/>
              <p:nvPr/>
            </p:nvSpPr>
            <p:spPr>
              <a:xfrm>
                <a:off x="3869907" y="459309"/>
                <a:ext cx="161417" cy="418219"/>
              </a:xfrm>
              <a:custGeom>
                <a:avLst/>
                <a:gdLst>
                  <a:gd name="connsiteX0" fmla="*/ 89364 w 161417"/>
                  <a:gd name="connsiteY0" fmla="*/ -59 h 418219"/>
                  <a:gd name="connsiteX1" fmla="*/ 111381 w 161417"/>
                  <a:gd name="connsiteY1" fmla="*/ 73819 h 418219"/>
                  <a:gd name="connsiteX2" fmla="*/ 111381 w 161417"/>
                  <a:gd name="connsiteY2" fmla="*/ 73819 h 418219"/>
                  <a:gd name="connsiteX3" fmla="*/ 108155 w 161417"/>
                  <a:gd name="connsiteY3" fmla="*/ 129225 h 418219"/>
                  <a:gd name="connsiteX4" fmla="*/ 108155 w 161417"/>
                  <a:gd name="connsiteY4" fmla="*/ 129225 h 418219"/>
                  <a:gd name="connsiteX5" fmla="*/ 160970 w 161417"/>
                  <a:gd name="connsiteY5" fmla="*/ 208757 h 418219"/>
                  <a:gd name="connsiteX6" fmla="*/ 160970 w 161417"/>
                  <a:gd name="connsiteY6" fmla="*/ 208757 h 418219"/>
                  <a:gd name="connsiteX7" fmla="*/ 136913 w 161417"/>
                  <a:gd name="connsiteY7" fmla="*/ 244504 h 418219"/>
                  <a:gd name="connsiteX8" fmla="*/ 136913 w 161417"/>
                  <a:gd name="connsiteY8" fmla="*/ 244504 h 418219"/>
                  <a:gd name="connsiteX9" fmla="*/ 147400 w 161417"/>
                  <a:gd name="connsiteY9" fmla="*/ 265449 h 418219"/>
                  <a:gd name="connsiteX10" fmla="*/ 147400 w 161417"/>
                  <a:gd name="connsiteY10" fmla="*/ 265449 h 418219"/>
                  <a:gd name="connsiteX11" fmla="*/ 136325 w 161417"/>
                  <a:gd name="connsiteY11" fmla="*/ 282036 h 418219"/>
                  <a:gd name="connsiteX12" fmla="*/ 136325 w 161417"/>
                  <a:gd name="connsiteY12" fmla="*/ 282036 h 418219"/>
                  <a:gd name="connsiteX13" fmla="*/ 139839 w 161417"/>
                  <a:gd name="connsiteY13" fmla="*/ 299610 h 418219"/>
                  <a:gd name="connsiteX14" fmla="*/ 139839 w 161417"/>
                  <a:gd name="connsiteY14" fmla="*/ 299610 h 418219"/>
                  <a:gd name="connsiteX15" fmla="*/ 126347 w 161417"/>
                  <a:gd name="connsiteY15" fmla="*/ 310931 h 418219"/>
                  <a:gd name="connsiteX16" fmla="*/ 126347 w 161417"/>
                  <a:gd name="connsiteY16" fmla="*/ 310931 h 418219"/>
                  <a:gd name="connsiteX17" fmla="*/ 124873 w 161417"/>
                  <a:gd name="connsiteY17" fmla="*/ 338329 h 418219"/>
                  <a:gd name="connsiteX18" fmla="*/ 124873 w 161417"/>
                  <a:gd name="connsiteY18" fmla="*/ 338340 h 418219"/>
                  <a:gd name="connsiteX19" fmla="*/ 97291 w 161417"/>
                  <a:gd name="connsiteY19" fmla="*/ 372889 h 418219"/>
                  <a:gd name="connsiteX20" fmla="*/ 97291 w 161417"/>
                  <a:gd name="connsiteY20" fmla="*/ 372889 h 418219"/>
                  <a:gd name="connsiteX21" fmla="*/ 55917 w 161417"/>
                  <a:gd name="connsiteY21" fmla="*/ 378544 h 418219"/>
                  <a:gd name="connsiteX22" fmla="*/ 55917 w 161417"/>
                  <a:gd name="connsiteY22" fmla="*/ 378544 h 418219"/>
                  <a:gd name="connsiteX23" fmla="*/ -135 w 16141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7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47" y="151456"/>
                      <a:pt x="153564" y="171868"/>
                      <a:pt x="160970" y="208757"/>
                    </a:cubicBezTo>
                    <a:lnTo>
                      <a:pt x="160970" y="208757"/>
                    </a:lnTo>
                    <a:cubicBezTo>
                      <a:pt x="164451" y="226065"/>
                      <a:pt x="137822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00" y="265449"/>
                    </a:cubicBezTo>
                    <a:lnTo>
                      <a:pt x="147400" y="265449"/>
                    </a:lnTo>
                    <a:cubicBezTo>
                      <a:pt x="147090" y="271769"/>
                      <a:pt x="136613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25" y="284154"/>
                      <a:pt x="142489" y="289798"/>
                      <a:pt x="139839" y="299610"/>
                    </a:cubicBezTo>
                    <a:lnTo>
                      <a:pt x="139839" y="299610"/>
                    </a:lnTo>
                    <a:cubicBezTo>
                      <a:pt x="136802" y="310887"/>
                      <a:pt x="128753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6" y="315654"/>
                      <a:pt x="125461" y="331532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71"/>
                      <a:pt x="113820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A3B2C4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FA917692-841F-ED90-C060-2553637F5DD6}"/>
                  </a:ext>
                </a:extLst>
              </p:cNvPr>
              <p:cNvSpPr/>
              <p:nvPr/>
            </p:nvSpPr>
            <p:spPr>
              <a:xfrm>
                <a:off x="3872224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70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00 w 161427"/>
                  <a:gd name="connsiteY9" fmla="*/ 265449 h 418219"/>
                  <a:gd name="connsiteX10" fmla="*/ 147400 w 161427"/>
                  <a:gd name="connsiteY10" fmla="*/ 265449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39 w 161427"/>
                  <a:gd name="connsiteY14" fmla="*/ 299610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40 h 418219"/>
                  <a:gd name="connsiteX19" fmla="*/ 97291 w 161427"/>
                  <a:gd name="connsiteY19" fmla="*/ 372889 h 418219"/>
                  <a:gd name="connsiteX20" fmla="*/ 97291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68"/>
                      <a:pt x="160970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00" y="265449"/>
                    </a:cubicBezTo>
                    <a:lnTo>
                      <a:pt x="147400" y="265449"/>
                    </a:lnTo>
                    <a:cubicBezTo>
                      <a:pt x="147090" y="271769"/>
                      <a:pt x="136613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7" y="284154"/>
                      <a:pt x="142489" y="289798"/>
                      <a:pt x="139850" y="299610"/>
                    </a:cubicBezTo>
                    <a:lnTo>
                      <a:pt x="139839" y="299610"/>
                    </a:lnTo>
                    <a:cubicBezTo>
                      <a:pt x="136802" y="310887"/>
                      <a:pt x="128753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6" y="315654"/>
                      <a:pt x="125461" y="331532"/>
                      <a:pt x="124884" y="338329"/>
                    </a:cubicBezTo>
                    <a:lnTo>
                      <a:pt x="124884" y="338340"/>
                    </a:lnTo>
                    <a:cubicBezTo>
                      <a:pt x="124030" y="355171"/>
                      <a:pt x="113831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98A8BD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8D662AFB-ABA0-5791-5237-18DCBADDE081}"/>
                  </a:ext>
                </a:extLst>
              </p:cNvPr>
              <p:cNvSpPr/>
              <p:nvPr/>
            </p:nvSpPr>
            <p:spPr>
              <a:xfrm>
                <a:off x="3874541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11 w 161427"/>
                  <a:gd name="connsiteY9" fmla="*/ 265449 h 418219"/>
                  <a:gd name="connsiteX10" fmla="*/ 147400 w 161427"/>
                  <a:gd name="connsiteY10" fmla="*/ 265449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10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40 h 418219"/>
                  <a:gd name="connsiteX19" fmla="*/ 97291 w 161427"/>
                  <a:gd name="connsiteY19" fmla="*/ 372889 h 418219"/>
                  <a:gd name="connsiteX20" fmla="*/ 97291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68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11" y="265449"/>
                    </a:cubicBezTo>
                    <a:lnTo>
                      <a:pt x="147400" y="265449"/>
                    </a:lnTo>
                    <a:cubicBezTo>
                      <a:pt x="147090" y="271769"/>
                      <a:pt x="136624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7" y="284154"/>
                      <a:pt x="142500" y="289798"/>
                      <a:pt x="139850" y="299610"/>
                    </a:cubicBezTo>
                    <a:lnTo>
                      <a:pt x="139850" y="299610"/>
                    </a:lnTo>
                    <a:cubicBezTo>
                      <a:pt x="136802" y="310887"/>
                      <a:pt x="128764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6" y="315654"/>
                      <a:pt x="125461" y="331532"/>
                      <a:pt x="124884" y="338329"/>
                    </a:cubicBezTo>
                    <a:lnTo>
                      <a:pt x="124884" y="338340"/>
                    </a:lnTo>
                    <a:cubicBezTo>
                      <a:pt x="124030" y="355171"/>
                      <a:pt x="113831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8D9FB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8365FD27-B274-D1A9-68FD-6949BD25601D}"/>
                  </a:ext>
                </a:extLst>
              </p:cNvPr>
              <p:cNvSpPr/>
              <p:nvPr/>
            </p:nvSpPr>
            <p:spPr>
              <a:xfrm>
                <a:off x="3876858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11 w 161427"/>
                  <a:gd name="connsiteY9" fmla="*/ 265449 h 418219"/>
                  <a:gd name="connsiteX10" fmla="*/ 147411 w 161427"/>
                  <a:gd name="connsiteY10" fmla="*/ 265449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10 h 418219"/>
                  <a:gd name="connsiteX15" fmla="*/ 126348 w 161427"/>
                  <a:gd name="connsiteY15" fmla="*/ 310931 h 418219"/>
                  <a:gd name="connsiteX16" fmla="*/ 126348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40 h 418219"/>
                  <a:gd name="connsiteX19" fmla="*/ 97302 w 161427"/>
                  <a:gd name="connsiteY19" fmla="*/ 372889 h 418219"/>
                  <a:gd name="connsiteX20" fmla="*/ 97291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21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21" y="92191"/>
                      <a:pt x="109241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68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11" y="265449"/>
                    </a:cubicBezTo>
                    <a:lnTo>
                      <a:pt x="147411" y="265449"/>
                    </a:lnTo>
                    <a:cubicBezTo>
                      <a:pt x="147090" y="271769"/>
                      <a:pt x="136624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7" y="284154"/>
                      <a:pt x="142500" y="289798"/>
                      <a:pt x="139850" y="299610"/>
                    </a:cubicBezTo>
                    <a:lnTo>
                      <a:pt x="139850" y="299610"/>
                    </a:lnTo>
                    <a:cubicBezTo>
                      <a:pt x="136802" y="310887"/>
                      <a:pt x="128764" y="308148"/>
                      <a:pt x="126348" y="310931"/>
                    </a:cubicBezTo>
                    <a:lnTo>
                      <a:pt x="126348" y="310931"/>
                    </a:lnTo>
                    <a:cubicBezTo>
                      <a:pt x="122246" y="315654"/>
                      <a:pt x="125461" y="331532"/>
                      <a:pt x="124884" y="338329"/>
                    </a:cubicBezTo>
                    <a:lnTo>
                      <a:pt x="124884" y="338340"/>
                    </a:lnTo>
                    <a:cubicBezTo>
                      <a:pt x="124042" y="355171"/>
                      <a:pt x="113831" y="366148"/>
                      <a:pt x="97302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8195AE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9FD257C1-9493-BFD7-B753-7CE732D67991}"/>
                  </a:ext>
                </a:extLst>
              </p:cNvPr>
              <p:cNvSpPr/>
              <p:nvPr/>
            </p:nvSpPr>
            <p:spPr>
              <a:xfrm>
                <a:off x="3879175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11 w 161427"/>
                  <a:gd name="connsiteY9" fmla="*/ 265449 h 418219"/>
                  <a:gd name="connsiteX10" fmla="*/ 147411 w 161427"/>
                  <a:gd name="connsiteY10" fmla="*/ 265449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10 h 418219"/>
                  <a:gd name="connsiteX15" fmla="*/ 126348 w 161427"/>
                  <a:gd name="connsiteY15" fmla="*/ 310931 h 418219"/>
                  <a:gd name="connsiteX16" fmla="*/ 126348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40 h 418219"/>
                  <a:gd name="connsiteX19" fmla="*/ 97302 w 161427"/>
                  <a:gd name="connsiteY19" fmla="*/ 372889 h 418219"/>
                  <a:gd name="connsiteX20" fmla="*/ 97291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21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21" y="92191"/>
                      <a:pt x="109241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68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25" y="252321"/>
                      <a:pt x="147788" y="257621"/>
                      <a:pt x="147411" y="265449"/>
                    </a:cubicBezTo>
                    <a:lnTo>
                      <a:pt x="147411" y="265449"/>
                    </a:lnTo>
                    <a:cubicBezTo>
                      <a:pt x="147090" y="271769"/>
                      <a:pt x="136624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7" y="284154"/>
                      <a:pt x="142500" y="289798"/>
                      <a:pt x="139850" y="299610"/>
                    </a:cubicBezTo>
                    <a:lnTo>
                      <a:pt x="139850" y="299610"/>
                    </a:lnTo>
                    <a:cubicBezTo>
                      <a:pt x="136802" y="310887"/>
                      <a:pt x="128764" y="308148"/>
                      <a:pt x="126348" y="310931"/>
                    </a:cubicBezTo>
                    <a:lnTo>
                      <a:pt x="126348" y="310931"/>
                    </a:lnTo>
                    <a:cubicBezTo>
                      <a:pt x="122246" y="315665"/>
                      <a:pt x="125461" y="331532"/>
                      <a:pt x="124884" y="338329"/>
                    </a:cubicBezTo>
                    <a:lnTo>
                      <a:pt x="124884" y="338340"/>
                    </a:lnTo>
                    <a:cubicBezTo>
                      <a:pt x="124042" y="355171"/>
                      <a:pt x="113831" y="366148"/>
                      <a:pt x="97302" y="372889"/>
                    </a:cubicBezTo>
                    <a:lnTo>
                      <a:pt x="97291" y="372889"/>
                    </a:lnTo>
                    <a:cubicBezTo>
                      <a:pt x="84364" y="378101"/>
                      <a:pt x="73954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81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768CA7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CA848145-CBCD-877D-73C8-711DA430D105}"/>
                  </a:ext>
                </a:extLst>
              </p:cNvPr>
              <p:cNvSpPr/>
              <p:nvPr/>
            </p:nvSpPr>
            <p:spPr>
              <a:xfrm>
                <a:off x="3881503" y="459309"/>
                <a:ext cx="161416" cy="418219"/>
              </a:xfrm>
              <a:custGeom>
                <a:avLst/>
                <a:gdLst>
                  <a:gd name="connsiteX0" fmla="*/ 89364 w 161416"/>
                  <a:gd name="connsiteY0" fmla="*/ -59 h 418219"/>
                  <a:gd name="connsiteX1" fmla="*/ 111370 w 161416"/>
                  <a:gd name="connsiteY1" fmla="*/ 73819 h 418219"/>
                  <a:gd name="connsiteX2" fmla="*/ 111370 w 161416"/>
                  <a:gd name="connsiteY2" fmla="*/ 73819 h 418219"/>
                  <a:gd name="connsiteX3" fmla="*/ 108144 w 161416"/>
                  <a:gd name="connsiteY3" fmla="*/ 129225 h 418219"/>
                  <a:gd name="connsiteX4" fmla="*/ 108144 w 161416"/>
                  <a:gd name="connsiteY4" fmla="*/ 129225 h 418219"/>
                  <a:gd name="connsiteX5" fmla="*/ 160970 w 161416"/>
                  <a:gd name="connsiteY5" fmla="*/ 208757 h 418219"/>
                  <a:gd name="connsiteX6" fmla="*/ 160970 w 161416"/>
                  <a:gd name="connsiteY6" fmla="*/ 208757 h 418219"/>
                  <a:gd name="connsiteX7" fmla="*/ 136901 w 161416"/>
                  <a:gd name="connsiteY7" fmla="*/ 244504 h 418219"/>
                  <a:gd name="connsiteX8" fmla="*/ 136901 w 161416"/>
                  <a:gd name="connsiteY8" fmla="*/ 244504 h 418219"/>
                  <a:gd name="connsiteX9" fmla="*/ 147400 w 161416"/>
                  <a:gd name="connsiteY9" fmla="*/ 265449 h 418219"/>
                  <a:gd name="connsiteX10" fmla="*/ 147400 w 161416"/>
                  <a:gd name="connsiteY10" fmla="*/ 265449 h 418219"/>
                  <a:gd name="connsiteX11" fmla="*/ 136314 w 161416"/>
                  <a:gd name="connsiteY11" fmla="*/ 282036 h 418219"/>
                  <a:gd name="connsiteX12" fmla="*/ 136314 w 161416"/>
                  <a:gd name="connsiteY12" fmla="*/ 282036 h 418219"/>
                  <a:gd name="connsiteX13" fmla="*/ 139839 w 161416"/>
                  <a:gd name="connsiteY13" fmla="*/ 299610 h 418219"/>
                  <a:gd name="connsiteX14" fmla="*/ 139839 w 161416"/>
                  <a:gd name="connsiteY14" fmla="*/ 299610 h 418219"/>
                  <a:gd name="connsiteX15" fmla="*/ 126336 w 161416"/>
                  <a:gd name="connsiteY15" fmla="*/ 310931 h 418219"/>
                  <a:gd name="connsiteX16" fmla="*/ 126336 w 161416"/>
                  <a:gd name="connsiteY16" fmla="*/ 310931 h 418219"/>
                  <a:gd name="connsiteX17" fmla="*/ 124873 w 161416"/>
                  <a:gd name="connsiteY17" fmla="*/ 338329 h 418219"/>
                  <a:gd name="connsiteX18" fmla="*/ 124873 w 161416"/>
                  <a:gd name="connsiteY18" fmla="*/ 338340 h 418219"/>
                  <a:gd name="connsiteX19" fmla="*/ 97291 w 161416"/>
                  <a:gd name="connsiteY19" fmla="*/ 372889 h 418219"/>
                  <a:gd name="connsiteX20" fmla="*/ 97280 w 161416"/>
                  <a:gd name="connsiteY20" fmla="*/ 372889 h 418219"/>
                  <a:gd name="connsiteX21" fmla="*/ 55906 w 161416"/>
                  <a:gd name="connsiteY21" fmla="*/ 378544 h 418219"/>
                  <a:gd name="connsiteX22" fmla="*/ 55906 w 161416"/>
                  <a:gd name="connsiteY22" fmla="*/ 378544 h 418219"/>
                  <a:gd name="connsiteX23" fmla="*/ -135 w 161416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6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70" y="73819"/>
                    </a:cubicBezTo>
                    <a:lnTo>
                      <a:pt x="111370" y="73819"/>
                    </a:lnTo>
                    <a:cubicBezTo>
                      <a:pt x="113510" y="92191"/>
                      <a:pt x="109230" y="110752"/>
                      <a:pt x="108144" y="129225"/>
                    </a:cubicBezTo>
                    <a:lnTo>
                      <a:pt x="108144" y="129225"/>
                    </a:lnTo>
                    <a:cubicBezTo>
                      <a:pt x="106847" y="151456"/>
                      <a:pt x="153564" y="171868"/>
                      <a:pt x="160970" y="208757"/>
                    </a:cubicBezTo>
                    <a:lnTo>
                      <a:pt x="160970" y="208757"/>
                    </a:lnTo>
                    <a:cubicBezTo>
                      <a:pt x="164440" y="226065"/>
                      <a:pt x="137822" y="230101"/>
                      <a:pt x="136901" y="244504"/>
                    </a:cubicBezTo>
                    <a:lnTo>
                      <a:pt x="136901" y="244504"/>
                    </a:lnTo>
                    <a:cubicBezTo>
                      <a:pt x="136414" y="252321"/>
                      <a:pt x="147777" y="257621"/>
                      <a:pt x="147400" y="265449"/>
                    </a:cubicBezTo>
                    <a:lnTo>
                      <a:pt x="147400" y="265449"/>
                    </a:lnTo>
                    <a:cubicBezTo>
                      <a:pt x="147090" y="271769"/>
                      <a:pt x="136613" y="278887"/>
                      <a:pt x="136314" y="282036"/>
                    </a:cubicBezTo>
                    <a:lnTo>
                      <a:pt x="136314" y="282036"/>
                    </a:lnTo>
                    <a:cubicBezTo>
                      <a:pt x="136125" y="284154"/>
                      <a:pt x="142489" y="289798"/>
                      <a:pt x="139839" y="299610"/>
                    </a:cubicBezTo>
                    <a:lnTo>
                      <a:pt x="139839" y="299610"/>
                    </a:lnTo>
                    <a:cubicBezTo>
                      <a:pt x="136791" y="310887"/>
                      <a:pt x="128753" y="308148"/>
                      <a:pt x="126336" y="310931"/>
                    </a:cubicBezTo>
                    <a:lnTo>
                      <a:pt x="126336" y="310931"/>
                    </a:lnTo>
                    <a:cubicBezTo>
                      <a:pt x="122246" y="315665"/>
                      <a:pt x="125449" y="331532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82"/>
                      <a:pt x="113820" y="366148"/>
                      <a:pt x="97291" y="372889"/>
                    </a:cubicBezTo>
                    <a:lnTo>
                      <a:pt x="97280" y="372889"/>
                    </a:lnTo>
                    <a:cubicBezTo>
                      <a:pt x="84353" y="378101"/>
                      <a:pt x="73943" y="378555"/>
                      <a:pt x="55906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66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6B829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ECBD55A8-2271-676B-DEE5-588310C9F1B6}"/>
                  </a:ext>
                </a:extLst>
              </p:cNvPr>
              <p:cNvSpPr/>
              <p:nvPr/>
            </p:nvSpPr>
            <p:spPr>
              <a:xfrm>
                <a:off x="3883820" y="459309"/>
                <a:ext cx="161416" cy="418219"/>
              </a:xfrm>
              <a:custGeom>
                <a:avLst/>
                <a:gdLst>
                  <a:gd name="connsiteX0" fmla="*/ 89364 w 161416"/>
                  <a:gd name="connsiteY0" fmla="*/ -59 h 418219"/>
                  <a:gd name="connsiteX1" fmla="*/ 111381 w 161416"/>
                  <a:gd name="connsiteY1" fmla="*/ 73819 h 418219"/>
                  <a:gd name="connsiteX2" fmla="*/ 111381 w 161416"/>
                  <a:gd name="connsiteY2" fmla="*/ 73819 h 418219"/>
                  <a:gd name="connsiteX3" fmla="*/ 108144 w 161416"/>
                  <a:gd name="connsiteY3" fmla="*/ 129225 h 418219"/>
                  <a:gd name="connsiteX4" fmla="*/ 108144 w 161416"/>
                  <a:gd name="connsiteY4" fmla="*/ 129225 h 418219"/>
                  <a:gd name="connsiteX5" fmla="*/ 160970 w 161416"/>
                  <a:gd name="connsiteY5" fmla="*/ 208757 h 418219"/>
                  <a:gd name="connsiteX6" fmla="*/ 160970 w 161416"/>
                  <a:gd name="connsiteY6" fmla="*/ 208757 h 418219"/>
                  <a:gd name="connsiteX7" fmla="*/ 136901 w 161416"/>
                  <a:gd name="connsiteY7" fmla="*/ 244504 h 418219"/>
                  <a:gd name="connsiteX8" fmla="*/ 136901 w 161416"/>
                  <a:gd name="connsiteY8" fmla="*/ 244504 h 418219"/>
                  <a:gd name="connsiteX9" fmla="*/ 147400 w 161416"/>
                  <a:gd name="connsiteY9" fmla="*/ 265449 h 418219"/>
                  <a:gd name="connsiteX10" fmla="*/ 147400 w 161416"/>
                  <a:gd name="connsiteY10" fmla="*/ 265460 h 418219"/>
                  <a:gd name="connsiteX11" fmla="*/ 136325 w 161416"/>
                  <a:gd name="connsiteY11" fmla="*/ 282036 h 418219"/>
                  <a:gd name="connsiteX12" fmla="*/ 136314 w 161416"/>
                  <a:gd name="connsiteY12" fmla="*/ 282036 h 418219"/>
                  <a:gd name="connsiteX13" fmla="*/ 139839 w 161416"/>
                  <a:gd name="connsiteY13" fmla="*/ 299610 h 418219"/>
                  <a:gd name="connsiteX14" fmla="*/ 139839 w 161416"/>
                  <a:gd name="connsiteY14" fmla="*/ 299610 h 418219"/>
                  <a:gd name="connsiteX15" fmla="*/ 126347 w 161416"/>
                  <a:gd name="connsiteY15" fmla="*/ 310931 h 418219"/>
                  <a:gd name="connsiteX16" fmla="*/ 126336 w 161416"/>
                  <a:gd name="connsiteY16" fmla="*/ 310931 h 418219"/>
                  <a:gd name="connsiteX17" fmla="*/ 124873 w 161416"/>
                  <a:gd name="connsiteY17" fmla="*/ 338329 h 418219"/>
                  <a:gd name="connsiteX18" fmla="*/ 124873 w 161416"/>
                  <a:gd name="connsiteY18" fmla="*/ 338340 h 418219"/>
                  <a:gd name="connsiteX19" fmla="*/ 97291 w 161416"/>
                  <a:gd name="connsiteY19" fmla="*/ 372889 h 418219"/>
                  <a:gd name="connsiteX20" fmla="*/ 97280 w 161416"/>
                  <a:gd name="connsiteY20" fmla="*/ 372889 h 418219"/>
                  <a:gd name="connsiteX21" fmla="*/ 55917 w 161416"/>
                  <a:gd name="connsiteY21" fmla="*/ 378544 h 418219"/>
                  <a:gd name="connsiteX22" fmla="*/ 55906 w 161416"/>
                  <a:gd name="connsiteY22" fmla="*/ 378544 h 418219"/>
                  <a:gd name="connsiteX23" fmla="*/ -135 w 161416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6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44" y="129225"/>
                    </a:cubicBezTo>
                    <a:lnTo>
                      <a:pt x="108144" y="129225"/>
                    </a:lnTo>
                    <a:cubicBezTo>
                      <a:pt x="106847" y="151456"/>
                      <a:pt x="153564" y="171868"/>
                      <a:pt x="160970" y="208757"/>
                    </a:cubicBezTo>
                    <a:lnTo>
                      <a:pt x="160970" y="208757"/>
                    </a:lnTo>
                    <a:cubicBezTo>
                      <a:pt x="164440" y="226065"/>
                      <a:pt x="137822" y="230101"/>
                      <a:pt x="136901" y="244504"/>
                    </a:cubicBezTo>
                    <a:lnTo>
                      <a:pt x="136901" y="244504"/>
                    </a:lnTo>
                    <a:cubicBezTo>
                      <a:pt x="136414" y="252321"/>
                      <a:pt x="147777" y="257621"/>
                      <a:pt x="147400" y="265449"/>
                    </a:cubicBezTo>
                    <a:lnTo>
                      <a:pt x="147400" y="265460"/>
                    </a:lnTo>
                    <a:cubicBezTo>
                      <a:pt x="147090" y="271769"/>
                      <a:pt x="136613" y="278887"/>
                      <a:pt x="136325" y="282036"/>
                    </a:cubicBezTo>
                    <a:lnTo>
                      <a:pt x="136314" y="282036"/>
                    </a:lnTo>
                    <a:cubicBezTo>
                      <a:pt x="136125" y="284165"/>
                      <a:pt x="142489" y="289809"/>
                      <a:pt x="139839" y="299610"/>
                    </a:cubicBezTo>
                    <a:lnTo>
                      <a:pt x="139839" y="299610"/>
                    </a:lnTo>
                    <a:cubicBezTo>
                      <a:pt x="136791" y="310887"/>
                      <a:pt x="128753" y="308148"/>
                      <a:pt x="126347" y="310931"/>
                    </a:cubicBezTo>
                    <a:lnTo>
                      <a:pt x="126336" y="310931"/>
                    </a:lnTo>
                    <a:cubicBezTo>
                      <a:pt x="122246" y="315665"/>
                      <a:pt x="125460" y="331532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82"/>
                      <a:pt x="113820" y="366148"/>
                      <a:pt x="97291" y="372889"/>
                    </a:cubicBezTo>
                    <a:lnTo>
                      <a:pt x="97280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66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5F7998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7730015D-45A9-E38C-2093-31880B55534D}"/>
                  </a:ext>
                </a:extLst>
              </p:cNvPr>
              <p:cNvSpPr/>
              <p:nvPr/>
            </p:nvSpPr>
            <p:spPr>
              <a:xfrm>
                <a:off x="3886137" y="459309"/>
                <a:ext cx="161416" cy="418219"/>
              </a:xfrm>
              <a:custGeom>
                <a:avLst/>
                <a:gdLst>
                  <a:gd name="connsiteX0" fmla="*/ 89364 w 161416"/>
                  <a:gd name="connsiteY0" fmla="*/ -59 h 418219"/>
                  <a:gd name="connsiteX1" fmla="*/ 111381 w 161416"/>
                  <a:gd name="connsiteY1" fmla="*/ 73819 h 418219"/>
                  <a:gd name="connsiteX2" fmla="*/ 111381 w 161416"/>
                  <a:gd name="connsiteY2" fmla="*/ 73819 h 418219"/>
                  <a:gd name="connsiteX3" fmla="*/ 108144 w 161416"/>
                  <a:gd name="connsiteY3" fmla="*/ 129225 h 418219"/>
                  <a:gd name="connsiteX4" fmla="*/ 108144 w 161416"/>
                  <a:gd name="connsiteY4" fmla="*/ 129225 h 418219"/>
                  <a:gd name="connsiteX5" fmla="*/ 160970 w 161416"/>
                  <a:gd name="connsiteY5" fmla="*/ 208757 h 418219"/>
                  <a:gd name="connsiteX6" fmla="*/ 160970 w 161416"/>
                  <a:gd name="connsiteY6" fmla="*/ 208757 h 418219"/>
                  <a:gd name="connsiteX7" fmla="*/ 136913 w 161416"/>
                  <a:gd name="connsiteY7" fmla="*/ 244504 h 418219"/>
                  <a:gd name="connsiteX8" fmla="*/ 136913 w 161416"/>
                  <a:gd name="connsiteY8" fmla="*/ 244504 h 418219"/>
                  <a:gd name="connsiteX9" fmla="*/ 147400 w 161416"/>
                  <a:gd name="connsiteY9" fmla="*/ 265449 h 418219"/>
                  <a:gd name="connsiteX10" fmla="*/ 147400 w 161416"/>
                  <a:gd name="connsiteY10" fmla="*/ 265460 h 418219"/>
                  <a:gd name="connsiteX11" fmla="*/ 136325 w 161416"/>
                  <a:gd name="connsiteY11" fmla="*/ 282036 h 418219"/>
                  <a:gd name="connsiteX12" fmla="*/ 136325 w 161416"/>
                  <a:gd name="connsiteY12" fmla="*/ 282036 h 418219"/>
                  <a:gd name="connsiteX13" fmla="*/ 139839 w 161416"/>
                  <a:gd name="connsiteY13" fmla="*/ 299610 h 418219"/>
                  <a:gd name="connsiteX14" fmla="*/ 139839 w 161416"/>
                  <a:gd name="connsiteY14" fmla="*/ 299610 h 418219"/>
                  <a:gd name="connsiteX15" fmla="*/ 126347 w 161416"/>
                  <a:gd name="connsiteY15" fmla="*/ 310931 h 418219"/>
                  <a:gd name="connsiteX16" fmla="*/ 126336 w 161416"/>
                  <a:gd name="connsiteY16" fmla="*/ 310931 h 418219"/>
                  <a:gd name="connsiteX17" fmla="*/ 124873 w 161416"/>
                  <a:gd name="connsiteY17" fmla="*/ 338329 h 418219"/>
                  <a:gd name="connsiteX18" fmla="*/ 124873 w 161416"/>
                  <a:gd name="connsiteY18" fmla="*/ 338340 h 418219"/>
                  <a:gd name="connsiteX19" fmla="*/ 97291 w 161416"/>
                  <a:gd name="connsiteY19" fmla="*/ 372889 h 418219"/>
                  <a:gd name="connsiteX20" fmla="*/ 97280 w 161416"/>
                  <a:gd name="connsiteY20" fmla="*/ 372889 h 418219"/>
                  <a:gd name="connsiteX21" fmla="*/ 55917 w 161416"/>
                  <a:gd name="connsiteY21" fmla="*/ 378544 h 418219"/>
                  <a:gd name="connsiteX22" fmla="*/ 55906 w 161416"/>
                  <a:gd name="connsiteY22" fmla="*/ 378544 h 418219"/>
                  <a:gd name="connsiteX23" fmla="*/ -135 w 161416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6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44" y="129225"/>
                    </a:cubicBezTo>
                    <a:lnTo>
                      <a:pt x="108144" y="129225"/>
                    </a:lnTo>
                    <a:cubicBezTo>
                      <a:pt x="106858" y="151456"/>
                      <a:pt x="153564" y="171868"/>
                      <a:pt x="160970" y="208757"/>
                    </a:cubicBezTo>
                    <a:lnTo>
                      <a:pt x="160970" y="208757"/>
                    </a:lnTo>
                    <a:cubicBezTo>
                      <a:pt x="164440" y="226065"/>
                      <a:pt x="137822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00" y="265449"/>
                    </a:cubicBezTo>
                    <a:lnTo>
                      <a:pt x="147400" y="265460"/>
                    </a:lnTo>
                    <a:cubicBezTo>
                      <a:pt x="147090" y="271769"/>
                      <a:pt x="136613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6" y="284165"/>
                      <a:pt x="142489" y="289809"/>
                      <a:pt x="139839" y="299610"/>
                    </a:cubicBezTo>
                    <a:lnTo>
                      <a:pt x="139839" y="299610"/>
                    </a:lnTo>
                    <a:cubicBezTo>
                      <a:pt x="136791" y="310887"/>
                      <a:pt x="128753" y="308148"/>
                      <a:pt x="126347" y="310931"/>
                    </a:cubicBezTo>
                    <a:lnTo>
                      <a:pt x="126336" y="310931"/>
                    </a:lnTo>
                    <a:cubicBezTo>
                      <a:pt x="122246" y="315665"/>
                      <a:pt x="125460" y="331532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82"/>
                      <a:pt x="113820" y="366148"/>
                      <a:pt x="97291" y="372889"/>
                    </a:cubicBezTo>
                    <a:lnTo>
                      <a:pt x="97280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66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546F9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9EBCB1C5-656E-5885-49DB-BA5C5B2A0150}"/>
                  </a:ext>
                </a:extLst>
              </p:cNvPr>
              <p:cNvSpPr/>
              <p:nvPr/>
            </p:nvSpPr>
            <p:spPr>
              <a:xfrm>
                <a:off x="3888454" y="459309"/>
                <a:ext cx="161416" cy="418219"/>
              </a:xfrm>
              <a:custGeom>
                <a:avLst/>
                <a:gdLst>
                  <a:gd name="connsiteX0" fmla="*/ 89364 w 161416"/>
                  <a:gd name="connsiteY0" fmla="*/ -59 h 418219"/>
                  <a:gd name="connsiteX1" fmla="*/ 111381 w 161416"/>
                  <a:gd name="connsiteY1" fmla="*/ 73819 h 418219"/>
                  <a:gd name="connsiteX2" fmla="*/ 111381 w 161416"/>
                  <a:gd name="connsiteY2" fmla="*/ 73819 h 418219"/>
                  <a:gd name="connsiteX3" fmla="*/ 108155 w 161416"/>
                  <a:gd name="connsiteY3" fmla="*/ 129225 h 418219"/>
                  <a:gd name="connsiteX4" fmla="*/ 108155 w 161416"/>
                  <a:gd name="connsiteY4" fmla="*/ 129225 h 418219"/>
                  <a:gd name="connsiteX5" fmla="*/ 160970 w 161416"/>
                  <a:gd name="connsiteY5" fmla="*/ 208757 h 418219"/>
                  <a:gd name="connsiteX6" fmla="*/ 160970 w 161416"/>
                  <a:gd name="connsiteY6" fmla="*/ 208757 h 418219"/>
                  <a:gd name="connsiteX7" fmla="*/ 136913 w 161416"/>
                  <a:gd name="connsiteY7" fmla="*/ 244504 h 418219"/>
                  <a:gd name="connsiteX8" fmla="*/ 136913 w 161416"/>
                  <a:gd name="connsiteY8" fmla="*/ 244504 h 418219"/>
                  <a:gd name="connsiteX9" fmla="*/ 147400 w 161416"/>
                  <a:gd name="connsiteY9" fmla="*/ 265449 h 418219"/>
                  <a:gd name="connsiteX10" fmla="*/ 147400 w 161416"/>
                  <a:gd name="connsiteY10" fmla="*/ 265460 h 418219"/>
                  <a:gd name="connsiteX11" fmla="*/ 136325 w 161416"/>
                  <a:gd name="connsiteY11" fmla="*/ 282036 h 418219"/>
                  <a:gd name="connsiteX12" fmla="*/ 136325 w 161416"/>
                  <a:gd name="connsiteY12" fmla="*/ 282036 h 418219"/>
                  <a:gd name="connsiteX13" fmla="*/ 139839 w 161416"/>
                  <a:gd name="connsiteY13" fmla="*/ 299610 h 418219"/>
                  <a:gd name="connsiteX14" fmla="*/ 139839 w 161416"/>
                  <a:gd name="connsiteY14" fmla="*/ 299610 h 418219"/>
                  <a:gd name="connsiteX15" fmla="*/ 126347 w 161416"/>
                  <a:gd name="connsiteY15" fmla="*/ 310931 h 418219"/>
                  <a:gd name="connsiteX16" fmla="*/ 126336 w 161416"/>
                  <a:gd name="connsiteY16" fmla="*/ 310931 h 418219"/>
                  <a:gd name="connsiteX17" fmla="*/ 124873 w 161416"/>
                  <a:gd name="connsiteY17" fmla="*/ 338329 h 418219"/>
                  <a:gd name="connsiteX18" fmla="*/ 124873 w 161416"/>
                  <a:gd name="connsiteY18" fmla="*/ 338340 h 418219"/>
                  <a:gd name="connsiteX19" fmla="*/ 97291 w 161416"/>
                  <a:gd name="connsiteY19" fmla="*/ 372889 h 418219"/>
                  <a:gd name="connsiteX20" fmla="*/ 97291 w 161416"/>
                  <a:gd name="connsiteY20" fmla="*/ 372889 h 418219"/>
                  <a:gd name="connsiteX21" fmla="*/ 55917 w 161416"/>
                  <a:gd name="connsiteY21" fmla="*/ 378544 h 418219"/>
                  <a:gd name="connsiteX22" fmla="*/ 55906 w 161416"/>
                  <a:gd name="connsiteY22" fmla="*/ 378544 h 418219"/>
                  <a:gd name="connsiteX23" fmla="*/ -135 w 161416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6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68"/>
                      <a:pt x="160970" y="208757"/>
                    </a:cubicBezTo>
                    <a:lnTo>
                      <a:pt x="160970" y="208757"/>
                    </a:lnTo>
                    <a:cubicBezTo>
                      <a:pt x="164440" y="226065"/>
                      <a:pt x="137822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32"/>
                      <a:pt x="147400" y="265449"/>
                    </a:cubicBezTo>
                    <a:lnTo>
                      <a:pt x="147400" y="265460"/>
                    </a:lnTo>
                    <a:cubicBezTo>
                      <a:pt x="147090" y="271769"/>
                      <a:pt x="136613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6" y="284165"/>
                      <a:pt x="142489" y="289809"/>
                      <a:pt x="139839" y="299610"/>
                    </a:cubicBezTo>
                    <a:lnTo>
                      <a:pt x="139839" y="299610"/>
                    </a:lnTo>
                    <a:cubicBezTo>
                      <a:pt x="136802" y="310887"/>
                      <a:pt x="128753" y="308148"/>
                      <a:pt x="126347" y="310931"/>
                    </a:cubicBezTo>
                    <a:lnTo>
                      <a:pt x="126336" y="310931"/>
                    </a:lnTo>
                    <a:cubicBezTo>
                      <a:pt x="122246" y="315665"/>
                      <a:pt x="125460" y="331532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82"/>
                      <a:pt x="113820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48658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A7B0106F-F2AC-B679-FCC2-5BE17F04B323}"/>
                  </a:ext>
                </a:extLst>
              </p:cNvPr>
              <p:cNvSpPr/>
              <p:nvPr/>
            </p:nvSpPr>
            <p:spPr>
              <a:xfrm>
                <a:off x="3890771" y="459309"/>
                <a:ext cx="161417" cy="418219"/>
              </a:xfrm>
              <a:custGeom>
                <a:avLst/>
                <a:gdLst>
                  <a:gd name="connsiteX0" fmla="*/ 89375 w 161417"/>
                  <a:gd name="connsiteY0" fmla="*/ -59 h 418219"/>
                  <a:gd name="connsiteX1" fmla="*/ 111381 w 161417"/>
                  <a:gd name="connsiteY1" fmla="*/ 73819 h 418219"/>
                  <a:gd name="connsiteX2" fmla="*/ 111381 w 161417"/>
                  <a:gd name="connsiteY2" fmla="*/ 73819 h 418219"/>
                  <a:gd name="connsiteX3" fmla="*/ 108155 w 161417"/>
                  <a:gd name="connsiteY3" fmla="*/ 129225 h 418219"/>
                  <a:gd name="connsiteX4" fmla="*/ 108155 w 161417"/>
                  <a:gd name="connsiteY4" fmla="*/ 129225 h 418219"/>
                  <a:gd name="connsiteX5" fmla="*/ 160970 w 161417"/>
                  <a:gd name="connsiteY5" fmla="*/ 208757 h 418219"/>
                  <a:gd name="connsiteX6" fmla="*/ 160970 w 161417"/>
                  <a:gd name="connsiteY6" fmla="*/ 208757 h 418219"/>
                  <a:gd name="connsiteX7" fmla="*/ 136913 w 161417"/>
                  <a:gd name="connsiteY7" fmla="*/ 244504 h 418219"/>
                  <a:gd name="connsiteX8" fmla="*/ 136913 w 161417"/>
                  <a:gd name="connsiteY8" fmla="*/ 244504 h 418219"/>
                  <a:gd name="connsiteX9" fmla="*/ 147400 w 161417"/>
                  <a:gd name="connsiteY9" fmla="*/ 265449 h 418219"/>
                  <a:gd name="connsiteX10" fmla="*/ 147400 w 161417"/>
                  <a:gd name="connsiteY10" fmla="*/ 265460 h 418219"/>
                  <a:gd name="connsiteX11" fmla="*/ 136325 w 161417"/>
                  <a:gd name="connsiteY11" fmla="*/ 282036 h 418219"/>
                  <a:gd name="connsiteX12" fmla="*/ 136325 w 161417"/>
                  <a:gd name="connsiteY12" fmla="*/ 282036 h 418219"/>
                  <a:gd name="connsiteX13" fmla="*/ 139850 w 161417"/>
                  <a:gd name="connsiteY13" fmla="*/ 299610 h 418219"/>
                  <a:gd name="connsiteX14" fmla="*/ 139839 w 161417"/>
                  <a:gd name="connsiteY14" fmla="*/ 299610 h 418219"/>
                  <a:gd name="connsiteX15" fmla="*/ 126347 w 161417"/>
                  <a:gd name="connsiteY15" fmla="*/ 310931 h 418219"/>
                  <a:gd name="connsiteX16" fmla="*/ 126336 w 161417"/>
                  <a:gd name="connsiteY16" fmla="*/ 310931 h 418219"/>
                  <a:gd name="connsiteX17" fmla="*/ 124884 w 161417"/>
                  <a:gd name="connsiteY17" fmla="*/ 338329 h 418219"/>
                  <a:gd name="connsiteX18" fmla="*/ 124884 w 161417"/>
                  <a:gd name="connsiteY18" fmla="*/ 338340 h 418219"/>
                  <a:gd name="connsiteX19" fmla="*/ 97291 w 161417"/>
                  <a:gd name="connsiteY19" fmla="*/ 372889 h 418219"/>
                  <a:gd name="connsiteX20" fmla="*/ 97291 w 161417"/>
                  <a:gd name="connsiteY20" fmla="*/ 372889 h 418219"/>
                  <a:gd name="connsiteX21" fmla="*/ 55917 w 161417"/>
                  <a:gd name="connsiteY21" fmla="*/ 378544 h 418219"/>
                  <a:gd name="connsiteX22" fmla="*/ 55906 w 161417"/>
                  <a:gd name="connsiteY22" fmla="*/ 378544 h 418219"/>
                  <a:gd name="connsiteX23" fmla="*/ -135 w 16141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7" h="418219">
                    <a:moveTo>
                      <a:pt x="89375" y="-59"/>
                    </a:moveTo>
                    <a:cubicBezTo>
                      <a:pt x="89375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68"/>
                      <a:pt x="160970" y="208757"/>
                    </a:cubicBezTo>
                    <a:lnTo>
                      <a:pt x="160970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32"/>
                      <a:pt x="147400" y="265449"/>
                    </a:cubicBezTo>
                    <a:lnTo>
                      <a:pt x="147400" y="265460"/>
                    </a:lnTo>
                    <a:cubicBezTo>
                      <a:pt x="147090" y="271769"/>
                      <a:pt x="136613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6" y="284165"/>
                      <a:pt x="142489" y="289809"/>
                      <a:pt x="139850" y="299610"/>
                    </a:cubicBezTo>
                    <a:lnTo>
                      <a:pt x="139839" y="299610"/>
                    </a:lnTo>
                    <a:cubicBezTo>
                      <a:pt x="136802" y="310887"/>
                      <a:pt x="128753" y="308148"/>
                      <a:pt x="126347" y="310931"/>
                    </a:cubicBezTo>
                    <a:lnTo>
                      <a:pt x="126336" y="310931"/>
                    </a:lnTo>
                    <a:cubicBezTo>
                      <a:pt x="122246" y="315665"/>
                      <a:pt x="125460" y="331532"/>
                      <a:pt x="124884" y="338329"/>
                    </a:cubicBezTo>
                    <a:lnTo>
                      <a:pt x="124884" y="338340"/>
                    </a:lnTo>
                    <a:cubicBezTo>
                      <a:pt x="124030" y="355182"/>
                      <a:pt x="113820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3D5C8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CEBEB892-5130-3BFD-0762-6FD1906B0154}"/>
                  </a:ext>
                </a:extLst>
              </p:cNvPr>
              <p:cNvSpPr/>
              <p:nvPr/>
            </p:nvSpPr>
            <p:spPr>
              <a:xfrm>
                <a:off x="3893088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00 w 161427"/>
                  <a:gd name="connsiteY9" fmla="*/ 265449 h 418219"/>
                  <a:gd name="connsiteX10" fmla="*/ 147400 w 161427"/>
                  <a:gd name="connsiteY10" fmla="*/ 265460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39 w 161427"/>
                  <a:gd name="connsiteY14" fmla="*/ 299610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40 h 418219"/>
                  <a:gd name="connsiteX19" fmla="*/ 97291 w 161427"/>
                  <a:gd name="connsiteY19" fmla="*/ 372889 h 418219"/>
                  <a:gd name="connsiteX20" fmla="*/ 97291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06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68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32"/>
                      <a:pt x="147400" y="265449"/>
                    </a:cubicBezTo>
                    <a:lnTo>
                      <a:pt x="147400" y="265460"/>
                    </a:lnTo>
                    <a:cubicBezTo>
                      <a:pt x="147090" y="271769"/>
                      <a:pt x="136624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7" y="284165"/>
                      <a:pt x="142489" y="289809"/>
                      <a:pt x="139850" y="299610"/>
                    </a:cubicBezTo>
                    <a:lnTo>
                      <a:pt x="139839" y="299610"/>
                    </a:lnTo>
                    <a:cubicBezTo>
                      <a:pt x="136802" y="310887"/>
                      <a:pt x="128753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6" y="315665"/>
                      <a:pt x="125460" y="331532"/>
                      <a:pt x="124884" y="338329"/>
                    </a:cubicBezTo>
                    <a:lnTo>
                      <a:pt x="124884" y="338340"/>
                    </a:lnTo>
                    <a:cubicBezTo>
                      <a:pt x="124030" y="355182"/>
                      <a:pt x="113831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32527B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118D9619-B82C-F3C4-D9D5-94ACCD92F1B4}"/>
                  </a:ext>
                </a:extLst>
              </p:cNvPr>
              <p:cNvSpPr/>
              <p:nvPr/>
            </p:nvSpPr>
            <p:spPr>
              <a:xfrm>
                <a:off x="3895405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11 w 161427"/>
                  <a:gd name="connsiteY9" fmla="*/ 265449 h 418219"/>
                  <a:gd name="connsiteX10" fmla="*/ 147411 w 161427"/>
                  <a:gd name="connsiteY10" fmla="*/ 265460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21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40 h 418219"/>
                  <a:gd name="connsiteX19" fmla="*/ 97302 w 161427"/>
                  <a:gd name="connsiteY19" fmla="*/ 372889 h 418219"/>
                  <a:gd name="connsiteX20" fmla="*/ 97291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06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21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41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68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25" y="252321"/>
                      <a:pt x="147788" y="257632"/>
                      <a:pt x="147411" y="265449"/>
                    </a:cubicBezTo>
                    <a:lnTo>
                      <a:pt x="147411" y="265460"/>
                    </a:lnTo>
                    <a:cubicBezTo>
                      <a:pt x="147090" y="271769"/>
                      <a:pt x="136624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7" y="284165"/>
                      <a:pt x="142489" y="289809"/>
                      <a:pt x="139850" y="299610"/>
                    </a:cubicBezTo>
                    <a:lnTo>
                      <a:pt x="139850" y="299621"/>
                    </a:lnTo>
                    <a:cubicBezTo>
                      <a:pt x="136802" y="310887"/>
                      <a:pt x="128764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6" y="315665"/>
                      <a:pt x="125460" y="331532"/>
                      <a:pt x="124884" y="338329"/>
                    </a:cubicBezTo>
                    <a:lnTo>
                      <a:pt x="124884" y="338340"/>
                    </a:lnTo>
                    <a:cubicBezTo>
                      <a:pt x="124030" y="355182"/>
                      <a:pt x="113831" y="366148"/>
                      <a:pt x="97302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26497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385D079C-86B6-E7E8-32EB-6FFEBF7D258F}"/>
                  </a:ext>
                </a:extLst>
              </p:cNvPr>
              <p:cNvSpPr/>
              <p:nvPr/>
            </p:nvSpPr>
            <p:spPr>
              <a:xfrm>
                <a:off x="3897722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36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11 w 161427"/>
                  <a:gd name="connsiteY9" fmla="*/ 265449 h 418219"/>
                  <a:gd name="connsiteX10" fmla="*/ 147411 w 161427"/>
                  <a:gd name="connsiteY10" fmla="*/ 265460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21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40 h 418219"/>
                  <a:gd name="connsiteX19" fmla="*/ 97302 w 161427"/>
                  <a:gd name="connsiteY19" fmla="*/ 372889 h 418219"/>
                  <a:gd name="connsiteX20" fmla="*/ 97291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21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21" y="92191"/>
                      <a:pt x="109241" y="110752"/>
                      <a:pt x="108155" y="129225"/>
                    </a:cubicBezTo>
                    <a:lnTo>
                      <a:pt x="108155" y="129236"/>
                    </a:lnTo>
                    <a:cubicBezTo>
                      <a:pt x="106858" y="151456"/>
                      <a:pt x="153564" y="171868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25" y="252321"/>
                      <a:pt x="147788" y="257632"/>
                      <a:pt x="147411" y="265449"/>
                    </a:cubicBezTo>
                    <a:lnTo>
                      <a:pt x="147411" y="265460"/>
                    </a:lnTo>
                    <a:cubicBezTo>
                      <a:pt x="147090" y="271769"/>
                      <a:pt x="136624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7" y="284165"/>
                      <a:pt x="142500" y="289809"/>
                      <a:pt x="139850" y="299610"/>
                    </a:cubicBezTo>
                    <a:lnTo>
                      <a:pt x="139850" y="299621"/>
                    </a:lnTo>
                    <a:cubicBezTo>
                      <a:pt x="136802" y="310887"/>
                      <a:pt x="128764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6" y="315665"/>
                      <a:pt x="125460" y="331532"/>
                      <a:pt x="124884" y="338329"/>
                    </a:cubicBezTo>
                    <a:lnTo>
                      <a:pt x="124884" y="338340"/>
                    </a:lnTo>
                    <a:cubicBezTo>
                      <a:pt x="124042" y="355182"/>
                      <a:pt x="113831" y="366148"/>
                      <a:pt x="97302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1B3F6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1535C8ED-6274-7973-6E83-56A57253F1E4}"/>
                  </a:ext>
                </a:extLst>
              </p:cNvPr>
              <p:cNvSpPr/>
              <p:nvPr/>
            </p:nvSpPr>
            <p:spPr>
              <a:xfrm>
                <a:off x="3900050" y="459309"/>
                <a:ext cx="161416" cy="418219"/>
              </a:xfrm>
              <a:custGeom>
                <a:avLst/>
                <a:gdLst>
                  <a:gd name="connsiteX0" fmla="*/ 89364 w 161416"/>
                  <a:gd name="connsiteY0" fmla="*/ -59 h 418219"/>
                  <a:gd name="connsiteX1" fmla="*/ 111370 w 161416"/>
                  <a:gd name="connsiteY1" fmla="*/ 73819 h 418219"/>
                  <a:gd name="connsiteX2" fmla="*/ 111370 w 161416"/>
                  <a:gd name="connsiteY2" fmla="*/ 73819 h 418219"/>
                  <a:gd name="connsiteX3" fmla="*/ 108144 w 161416"/>
                  <a:gd name="connsiteY3" fmla="*/ 129225 h 418219"/>
                  <a:gd name="connsiteX4" fmla="*/ 108144 w 161416"/>
                  <a:gd name="connsiteY4" fmla="*/ 129236 h 418219"/>
                  <a:gd name="connsiteX5" fmla="*/ 160970 w 161416"/>
                  <a:gd name="connsiteY5" fmla="*/ 208757 h 418219"/>
                  <a:gd name="connsiteX6" fmla="*/ 160970 w 161416"/>
                  <a:gd name="connsiteY6" fmla="*/ 208757 h 418219"/>
                  <a:gd name="connsiteX7" fmla="*/ 136901 w 161416"/>
                  <a:gd name="connsiteY7" fmla="*/ 244504 h 418219"/>
                  <a:gd name="connsiteX8" fmla="*/ 136901 w 161416"/>
                  <a:gd name="connsiteY8" fmla="*/ 244504 h 418219"/>
                  <a:gd name="connsiteX9" fmla="*/ 147400 w 161416"/>
                  <a:gd name="connsiteY9" fmla="*/ 265449 h 418219"/>
                  <a:gd name="connsiteX10" fmla="*/ 147400 w 161416"/>
                  <a:gd name="connsiteY10" fmla="*/ 265460 h 418219"/>
                  <a:gd name="connsiteX11" fmla="*/ 136314 w 161416"/>
                  <a:gd name="connsiteY11" fmla="*/ 282036 h 418219"/>
                  <a:gd name="connsiteX12" fmla="*/ 136314 w 161416"/>
                  <a:gd name="connsiteY12" fmla="*/ 282036 h 418219"/>
                  <a:gd name="connsiteX13" fmla="*/ 139839 w 161416"/>
                  <a:gd name="connsiteY13" fmla="*/ 299610 h 418219"/>
                  <a:gd name="connsiteX14" fmla="*/ 139839 w 161416"/>
                  <a:gd name="connsiteY14" fmla="*/ 299621 h 418219"/>
                  <a:gd name="connsiteX15" fmla="*/ 126336 w 161416"/>
                  <a:gd name="connsiteY15" fmla="*/ 310931 h 418219"/>
                  <a:gd name="connsiteX16" fmla="*/ 126336 w 161416"/>
                  <a:gd name="connsiteY16" fmla="*/ 310931 h 418219"/>
                  <a:gd name="connsiteX17" fmla="*/ 124873 w 161416"/>
                  <a:gd name="connsiteY17" fmla="*/ 338329 h 418219"/>
                  <a:gd name="connsiteX18" fmla="*/ 124873 w 161416"/>
                  <a:gd name="connsiteY18" fmla="*/ 338340 h 418219"/>
                  <a:gd name="connsiteX19" fmla="*/ 97291 w 161416"/>
                  <a:gd name="connsiteY19" fmla="*/ 372889 h 418219"/>
                  <a:gd name="connsiteX20" fmla="*/ 97279 w 161416"/>
                  <a:gd name="connsiteY20" fmla="*/ 372889 h 418219"/>
                  <a:gd name="connsiteX21" fmla="*/ 55906 w 161416"/>
                  <a:gd name="connsiteY21" fmla="*/ 378544 h 418219"/>
                  <a:gd name="connsiteX22" fmla="*/ 55906 w 161416"/>
                  <a:gd name="connsiteY22" fmla="*/ 378544 h 418219"/>
                  <a:gd name="connsiteX23" fmla="*/ -135 w 161416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6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70" y="73819"/>
                    </a:cubicBezTo>
                    <a:lnTo>
                      <a:pt x="111370" y="73819"/>
                    </a:lnTo>
                    <a:cubicBezTo>
                      <a:pt x="113510" y="92191"/>
                      <a:pt x="109230" y="110752"/>
                      <a:pt x="108144" y="129225"/>
                    </a:cubicBezTo>
                    <a:lnTo>
                      <a:pt x="108144" y="129236"/>
                    </a:lnTo>
                    <a:cubicBezTo>
                      <a:pt x="106858" y="151456"/>
                      <a:pt x="153553" y="171868"/>
                      <a:pt x="160970" y="208757"/>
                    </a:cubicBezTo>
                    <a:lnTo>
                      <a:pt x="160970" y="208757"/>
                    </a:lnTo>
                    <a:cubicBezTo>
                      <a:pt x="164440" y="226065"/>
                      <a:pt x="137822" y="230101"/>
                      <a:pt x="136901" y="244504"/>
                    </a:cubicBezTo>
                    <a:lnTo>
                      <a:pt x="136901" y="244504"/>
                    </a:lnTo>
                    <a:cubicBezTo>
                      <a:pt x="136414" y="252321"/>
                      <a:pt x="147777" y="257632"/>
                      <a:pt x="147400" y="265449"/>
                    </a:cubicBezTo>
                    <a:lnTo>
                      <a:pt x="147400" y="265460"/>
                    </a:lnTo>
                    <a:cubicBezTo>
                      <a:pt x="147078" y="271769"/>
                      <a:pt x="136613" y="278887"/>
                      <a:pt x="136314" y="282036"/>
                    </a:cubicBezTo>
                    <a:lnTo>
                      <a:pt x="136314" y="282036"/>
                    </a:lnTo>
                    <a:cubicBezTo>
                      <a:pt x="136136" y="284165"/>
                      <a:pt x="142489" y="289809"/>
                      <a:pt x="139839" y="299610"/>
                    </a:cubicBezTo>
                    <a:lnTo>
                      <a:pt x="139839" y="299621"/>
                    </a:lnTo>
                    <a:cubicBezTo>
                      <a:pt x="136791" y="310887"/>
                      <a:pt x="128753" y="308148"/>
                      <a:pt x="126336" y="310931"/>
                    </a:cubicBezTo>
                    <a:lnTo>
                      <a:pt x="126336" y="310931"/>
                    </a:lnTo>
                    <a:cubicBezTo>
                      <a:pt x="122246" y="315665"/>
                      <a:pt x="125449" y="331532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82"/>
                      <a:pt x="113820" y="366148"/>
                      <a:pt x="97291" y="372889"/>
                    </a:cubicBezTo>
                    <a:lnTo>
                      <a:pt x="97279" y="372889"/>
                    </a:lnTo>
                    <a:cubicBezTo>
                      <a:pt x="84342" y="378101"/>
                      <a:pt x="73932" y="378555"/>
                      <a:pt x="55906" y="378544"/>
                    </a:cubicBezTo>
                    <a:lnTo>
                      <a:pt x="55906" y="378544"/>
                    </a:lnTo>
                    <a:cubicBezTo>
                      <a:pt x="32558" y="378533"/>
                      <a:pt x="9266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10366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109" name="Graphic 19">
            <a:extLst>
              <a:ext uri="{FF2B5EF4-FFF2-40B4-BE49-F238E27FC236}">
                <a16:creationId xmlns:a16="http://schemas.microsoft.com/office/drawing/2014/main" id="{EAA342DE-51D3-79F8-A8E4-25665369ACB9}"/>
              </a:ext>
            </a:extLst>
          </p:cNvPr>
          <p:cNvGrpSpPr/>
          <p:nvPr/>
        </p:nvGrpSpPr>
        <p:grpSpPr>
          <a:xfrm flipH="1">
            <a:off x="11108678" y="71177"/>
            <a:ext cx="989833" cy="1006249"/>
            <a:chOff x="3364163" y="169418"/>
            <a:chExt cx="989833" cy="1006249"/>
          </a:xfrm>
        </p:grpSpPr>
        <p:grpSp>
          <p:nvGrpSpPr>
            <p:cNvPr id="110" name="Graphic 19">
              <a:extLst>
                <a:ext uri="{FF2B5EF4-FFF2-40B4-BE49-F238E27FC236}">
                  <a16:creationId xmlns:a16="http://schemas.microsoft.com/office/drawing/2014/main" id="{2A72DF5E-EFC9-E09F-2B1E-9E142E965549}"/>
                </a:ext>
              </a:extLst>
            </p:cNvPr>
            <p:cNvGrpSpPr/>
            <p:nvPr/>
          </p:nvGrpSpPr>
          <p:grpSpPr>
            <a:xfrm>
              <a:off x="3364163" y="169758"/>
              <a:ext cx="988043" cy="1004383"/>
              <a:chOff x="3364163" y="169758"/>
              <a:chExt cx="988043" cy="1004383"/>
            </a:xfrm>
            <a:solidFill>
              <a:srgbClr val="000000"/>
            </a:solidFill>
          </p:grpSpPr>
          <p:grpSp>
            <p:nvGrpSpPr>
              <p:cNvPr id="174" name="Graphic 19">
                <a:extLst>
                  <a:ext uri="{FF2B5EF4-FFF2-40B4-BE49-F238E27FC236}">
                    <a16:creationId xmlns:a16="http://schemas.microsoft.com/office/drawing/2014/main" id="{4C3FEEB2-C008-4104-EDC2-31E505485173}"/>
                  </a:ext>
                </a:extLst>
              </p:cNvPr>
              <p:cNvGrpSpPr/>
              <p:nvPr/>
            </p:nvGrpSpPr>
            <p:grpSpPr>
              <a:xfrm>
                <a:off x="3452415" y="169758"/>
                <a:ext cx="811537" cy="1004383"/>
                <a:chOff x="3452415" y="169758"/>
                <a:chExt cx="811537" cy="1004383"/>
              </a:xfrm>
              <a:solidFill>
                <a:srgbClr val="000000"/>
              </a:solidFill>
            </p:grpSpPr>
            <p:sp>
              <p:nvSpPr>
                <p:cNvPr id="185" name="Freeform: Shape 184">
                  <a:extLst>
                    <a:ext uri="{FF2B5EF4-FFF2-40B4-BE49-F238E27FC236}">
                      <a16:creationId xmlns:a16="http://schemas.microsoft.com/office/drawing/2014/main" id="{80059800-7F24-54A4-CD2B-197705B09F50}"/>
                    </a:ext>
                  </a:extLst>
                </p:cNvPr>
                <p:cNvSpPr/>
                <p:nvPr/>
              </p:nvSpPr>
              <p:spPr>
                <a:xfrm>
                  <a:off x="3452415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86" name="Freeform: Shape 185">
                  <a:extLst>
                    <a:ext uri="{FF2B5EF4-FFF2-40B4-BE49-F238E27FC236}">
                      <a16:creationId xmlns:a16="http://schemas.microsoft.com/office/drawing/2014/main" id="{9312C502-32A0-D892-D95D-024C888F3A8F}"/>
                    </a:ext>
                  </a:extLst>
                </p:cNvPr>
                <p:cNvSpPr/>
                <p:nvPr/>
              </p:nvSpPr>
              <p:spPr>
                <a:xfrm>
                  <a:off x="3553857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87" name="Freeform: Shape 186">
                  <a:extLst>
                    <a:ext uri="{FF2B5EF4-FFF2-40B4-BE49-F238E27FC236}">
                      <a16:creationId xmlns:a16="http://schemas.microsoft.com/office/drawing/2014/main" id="{2764A16B-82CE-FB31-123B-C86C55787BC1}"/>
                    </a:ext>
                  </a:extLst>
                </p:cNvPr>
                <p:cNvSpPr/>
                <p:nvPr/>
              </p:nvSpPr>
              <p:spPr>
                <a:xfrm>
                  <a:off x="3655305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88" name="Freeform: Shape 187">
                  <a:extLst>
                    <a:ext uri="{FF2B5EF4-FFF2-40B4-BE49-F238E27FC236}">
                      <a16:creationId xmlns:a16="http://schemas.microsoft.com/office/drawing/2014/main" id="{8F2427FE-C827-905F-7ACD-9191FB4552B1}"/>
                    </a:ext>
                  </a:extLst>
                </p:cNvPr>
                <p:cNvSpPr/>
                <p:nvPr/>
              </p:nvSpPr>
              <p:spPr>
                <a:xfrm>
                  <a:off x="3756744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89" name="Freeform: Shape 188">
                  <a:extLst>
                    <a:ext uri="{FF2B5EF4-FFF2-40B4-BE49-F238E27FC236}">
                      <a16:creationId xmlns:a16="http://schemas.microsoft.com/office/drawing/2014/main" id="{D6EF3BC1-5FE2-A0AC-4EEC-0B958192B1D4}"/>
                    </a:ext>
                  </a:extLst>
                </p:cNvPr>
                <p:cNvSpPr/>
                <p:nvPr/>
              </p:nvSpPr>
              <p:spPr>
                <a:xfrm>
                  <a:off x="3858183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90" name="Freeform: Shape 189">
                  <a:extLst>
                    <a:ext uri="{FF2B5EF4-FFF2-40B4-BE49-F238E27FC236}">
                      <a16:creationId xmlns:a16="http://schemas.microsoft.com/office/drawing/2014/main" id="{EC505007-D821-4878-F35E-8CB2687712E9}"/>
                    </a:ext>
                  </a:extLst>
                </p:cNvPr>
                <p:cNvSpPr/>
                <p:nvPr/>
              </p:nvSpPr>
              <p:spPr>
                <a:xfrm>
                  <a:off x="3959623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91" name="Freeform: Shape 190">
                  <a:extLst>
                    <a:ext uri="{FF2B5EF4-FFF2-40B4-BE49-F238E27FC236}">
                      <a16:creationId xmlns:a16="http://schemas.microsoft.com/office/drawing/2014/main" id="{6AE58D67-7755-736D-8307-DD346CF0D3BA}"/>
                    </a:ext>
                  </a:extLst>
                </p:cNvPr>
                <p:cNvSpPr/>
                <p:nvPr/>
              </p:nvSpPr>
              <p:spPr>
                <a:xfrm>
                  <a:off x="4061073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92" name="Freeform: Shape 191">
                  <a:extLst>
                    <a:ext uri="{FF2B5EF4-FFF2-40B4-BE49-F238E27FC236}">
                      <a16:creationId xmlns:a16="http://schemas.microsoft.com/office/drawing/2014/main" id="{68CA630C-024B-1DAC-8C57-1C7FB5C38076}"/>
                    </a:ext>
                  </a:extLst>
                </p:cNvPr>
                <p:cNvSpPr/>
                <p:nvPr/>
              </p:nvSpPr>
              <p:spPr>
                <a:xfrm>
                  <a:off x="4162513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93" name="Freeform: Shape 192">
                  <a:extLst>
                    <a:ext uri="{FF2B5EF4-FFF2-40B4-BE49-F238E27FC236}">
                      <a16:creationId xmlns:a16="http://schemas.microsoft.com/office/drawing/2014/main" id="{E372419E-F48A-C876-C532-8B0C2FC205B3}"/>
                    </a:ext>
                  </a:extLst>
                </p:cNvPr>
                <p:cNvSpPr/>
                <p:nvPr/>
              </p:nvSpPr>
              <p:spPr>
                <a:xfrm>
                  <a:off x="4263952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75" name="Graphic 19">
                <a:extLst>
                  <a:ext uri="{FF2B5EF4-FFF2-40B4-BE49-F238E27FC236}">
                    <a16:creationId xmlns:a16="http://schemas.microsoft.com/office/drawing/2014/main" id="{34CD7085-D77C-E169-20F9-194D07BC3EE3}"/>
                  </a:ext>
                </a:extLst>
              </p:cNvPr>
              <p:cNvGrpSpPr/>
              <p:nvPr/>
            </p:nvGrpSpPr>
            <p:grpSpPr>
              <a:xfrm>
                <a:off x="3364163" y="251125"/>
                <a:ext cx="988043" cy="833795"/>
                <a:chOff x="3364163" y="251125"/>
                <a:chExt cx="988043" cy="833795"/>
              </a:xfrm>
              <a:solidFill>
                <a:srgbClr val="000000"/>
              </a:solidFill>
            </p:grpSpPr>
            <p:sp>
              <p:nvSpPr>
                <p:cNvPr id="176" name="Freeform: Shape 175">
                  <a:extLst>
                    <a:ext uri="{FF2B5EF4-FFF2-40B4-BE49-F238E27FC236}">
                      <a16:creationId xmlns:a16="http://schemas.microsoft.com/office/drawing/2014/main" id="{458D9B52-AB1A-D17B-005F-F78737522325}"/>
                    </a:ext>
                  </a:extLst>
                </p:cNvPr>
                <p:cNvSpPr/>
                <p:nvPr/>
              </p:nvSpPr>
              <p:spPr>
                <a:xfrm>
                  <a:off x="3364163" y="251125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77" name="Freeform: Shape 176">
                  <a:extLst>
                    <a:ext uri="{FF2B5EF4-FFF2-40B4-BE49-F238E27FC236}">
                      <a16:creationId xmlns:a16="http://schemas.microsoft.com/office/drawing/2014/main" id="{B7020D23-FC6E-3FB1-D089-FA0B0DC7202D}"/>
                    </a:ext>
                  </a:extLst>
                </p:cNvPr>
                <p:cNvSpPr/>
                <p:nvPr/>
              </p:nvSpPr>
              <p:spPr>
                <a:xfrm>
                  <a:off x="3364163" y="355348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78" name="Freeform: Shape 177">
                  <a:extLst>
                    <a:ext uri="{FF2B5EF4-FFF2-40B4-BE49-F238E27FC236}">
                      <a16:creationId xmlns:a16="http://schemas.microsoft.com/office/drawing/2014/main" id="{429E1775-9E60-D7EA-482B-599AF0BCB730}"/>
                    </a:ext>
                  </a:extLst>
                </p:cNvPr>
                <p:cNvSpPr/>
                <p:nvPr/>
              </p:nvSpPr>
              <p:spPr>
                <a:xfrm>
                  <a:off x="3364163" y="459568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79" name="Freeform: Shape 178">
                  <a:extLst>
                    <a:ext uri="{FF2B5EF4-FFF2-40B4-BE49-F238E27FC236}">
                      <a16:creationId xmlns:a16="http://schemas.microsoft.com/office/drawing/2014/main" id="{B80DB426-3AA1-23F5-ADA9-73D82D344E52}"/>
                    </a:ext>
                  </a:extLst>
                </p:cNvPr>
                <p:cNvSpPr/>
                <p:nvPr/>
              </p:nvSpPr>
              <p:spPr>
                <a:xfrm>
                  <a:off x="3364163" y="563798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80" name="Freeform: Shape 179">
                  <a:extLst>
                    <a:ext uri="{FF2B5EF4-FFF2-40B4-BE49-F238E27FC236}">
                      <a16:creationId xmlns:a16="http://schemas.microsoft.com/office/drawing/2014/main" id="{A9619B66-9586-D493-118D-0D7E8B4101B7}"/>
                    </a:ext>
                  </a:extLst>
                </p:cNvPr>
                <p:cNvSpPr/>
                <p:nvPr/>
              </p:nvSpPr>
              <p:spPr>
                <a:xfrm>
                  <a:off x="3364163" y="668018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81" name="Freeform: Shape 180">
                  <a:extLst>
                    <a:ext uri="{FF2B5EF4-FFF2-40B4-BE49-F238E27FC236}">
                      <a16:creationId xmlns:a16="http://schemas.microsoft.com/office/drawing/2014/main" id="{840CD04D-661F-D563-0F88-10C01494129D}"/>
                    </a:ext>
                  </a:extLst>
                </p:cNvPr>
                <p:cNvSpPr/>
                <p:nvPr/>
              </p:nvSpPr>
              <p:spPr>
                <a:xfrm>
                  <a:off x="3364163" y="772249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82" name="Freeform: Shape 181">
                  <a:extLst>
                    <a:ext uri="{FF2B5EF4-FFF2-40B4-BE49-F238E27FC236}">
                      <a16:creationId xmlns:a16="http://schemas.microsoft.com/office/drawing/2014/main" id="{9F5162FC-109F-5963-7860-D6F8FB5E02E7}"/>
                    </a:ext>
                  </a:extLst>
                </p:cNvPr>
                <p:cNvSpPr/>
                <p:nvPr/>
              </p:nvSpPr>
              <p:spPr>
                <a:xfrm>
                  <a:off x="3364163" y="876469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83" name="Freeform: Shape 182">
                  <a:extLst>
                    <a:ext uri="{FF2B5EF4-FFF2-40B4-BE49-F238E27FC236}">
                      <a16:creationId xmlns:a16="http://schemas.microsoft.com/office/drawing/2014/main" id="{6B09F70F-1457-252A-9C29-727AC16E267C}"/>
                    </a:ext>
                  </a:extLst>
                </p:cNvPr>
                <p:cNvSpPr/>
                <p:nvPr/>
              </p:nvSpPr>
              <p:spPr>
                <a:xfrm>
                  <a:off x="3364163" y="980689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84" name="Freeform: Shape 183">
                  <a:extLst>
                    <a:ext uri="{FF2B5EF4-FFF2-40B4-BE49-F238E27FC236}">
                      <a16:creationId xmlns:a16="http://schemas.microsoft.com/office/drawing/2014/main" id="{B6EB162C-4DA0-F35B-CEE3-54F7F11AE2DC}"/>
                    </a:ext>
                  </a:extLst>
                </p:cNvPr>
                <p:cNvSpPr/>
                <p:nvPr/>
              </p:nvSpPr>
              <p:spPr>
                <a:xfrm>
                  <a:off x="3364163" y="1084920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32885AE5-A29C-8C11-80A9-4FFE3C402F07}"/>
                </a:ext>
              </a:extLst>
            </p:cNvPr>
            <p:cNvSpPr/>
            <p:nvPr/>
          </p:nvSpPr>
          <p:spPr>
            <a:xfrm>
              <a:off x="3655305" y="459568"/>
              <a:ext cx="405769" cy="416896"/>
            </a:xfrm>
            <a:custGeom>
              <a:avLst/>
              <a:gdLst>
                <a:gd name="connsiteX0" fmla="*/ -58 w 405769"/>
                <a:gd name="connsiteY0" fmla="*/ -61 h 416896"/>
                <a:gd name="connsiteX1" fmla="*/ 405712 w 405769"/>
                <a:gd name="connsiteY1" fmla="*/ -61 h 416896"/>
                <a:gd name="connsiteX2" fmla="*/ 405712 w 405769"/>
                <a:gd name="connsiteY2" fmla="*/ 416836 h 416896"/>
                <a:gd name="connsiteX3" fmla="*/ -58 w 405769"/>
                <a:gd name="connsiteY3" fmla="*/ 416836 h 416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5769" h="416896">
                  <a:moveTo>
                    <a:pt x="-58" y="-61"/>
                  </a:moveTo>
                  <a:lnTo>
                    <a:pt x="405712" y="-61"/>
                  </a:lnTo>
                  <a:lnTo>
                    <a:pt x="405712" y="416836"/>
                  </a:lnTo>
                  <a:lnTo>
                    <a:pt x="-58" y="416836"/>
                  </a:lnTo>
                  <a:close/>
                </a:path>
              </a:pathLst>
            </a:custGeom>
            <a:solidFill>
              <a:srgbClr val="FFFFFF"/>
            </a:solidFill>
            <a:ln w="10973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3FCFF7CA-D18C-998C-4C90-CA08DC200683}"/>
                </a:ext>
              </a:extLst>
            </p:cNvPr>
            <p:cNvSpPr/>
            <p:nvPr/>
          </p:nvSpPr>
          <p:spPr>
            <a:xfrm>
              <a:off x="3756744" y="459568"/>
              <a:ext cx="11033" cy="416901"/>
            </a:xfrm>
            <a:custGeom>
              <a:avLst/>
              <a:gdLst>
                <a:gd name="connsiteX0" fmla="*/ -58 w 11033"/>
                <a:gd name="connsiteY0" fmla="*/ -61 h 416901"/>
                <a:gd name="connsiteX1" fmla="*/ -58 w 11033"/>
                <a:gd name="connsiteY1" fmla="*/ 416841 h 416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033" h="416901">
                  <a:moveTo>
                    <a:pt x="-58" y="-61"/>
                  </a:moveTo>
                  <a:lnTo>
                    <a:pt x="-58" y="416841"/>
                  </a:lnTo>
                </a:path>
              </a:pathLst>
            </a:custGeom>
            <a:solidFill>
              <a:srgbClr val="FFFFFF"/>
            </a:solidFill>
            <a:ln w="10973" cap="rnd">
              <a:solidFill>
                <a:srgbClr val="11376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BF16523D-1AAA-75A0-457E-CA715164681D}"/>
                </a:ext>
              </a:extLst>
            </p:cNvPr>
            <p:cNvSpPr/>
            <p:nvPr/>
          </p:nvSpPr>
          <p:spPr>
            <a:xfrm>
              <a:off x="3858183" y="459568"/>
              <a:ext cx="11033" cy="416901"/>
            </a:xfrm>
            <a:custGeom>
              <a:avLst/>
              <a:gdLst>
                <a:gd name="connsiteX0" fmla="*/ -58 w 11033"/>
                <a:gd name="connsiteY0" fmla="*/ -61 h 416901"/>
                <a:gd name="connsiteX1" fmla="*/ -58 w 11033"/>
                <a:gd name="connsiteY1" fmla="*/ 416841 h 416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033" h="416901">
                  <a:moveTo>
                    <a:pt x="-58" y="-61"/>
                  </a:moveTo>
                  <a:lnTo>
                    <a:pt x="-58" y="416841"/>
                  </a:lnTo>
                </a:path>
              </a:pathLst>
            </a:custGeom>
            <a:solidFill>
              <a:srgbClr val="FFFFFF"/>
            </a:solidFill>
            <a:ln w="10973" cap="rnd">
              <a:solidFill>
                <a:srgbClr val="11376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BE502DE2-EF8F-075F-41E2-0ECBBCCF56FF}"/>
                </a:ext>
              </a:extLst>
            </p:cNvPr>
            <p:cNvSpPr/>
            <p:nvPr/>
          </p:nvSpPr>
          <p:spPr>
            <a:xfrm>
              <a:off x="3959623" y="459568"/>
              <a:ext cx="11033" cy="416901"/>
            </a:xfrm>
            <a:custGeom>
              <a:avLst/>
              <a:gdLst>
                <a:gd name="connsiteX0" fmla="*/ -58 w 11033"/>
                <a:gd name="connsiteY0" fmla="*/ -61 h 416901"/>
                <a:gd name="connsiteX1" fmla="*/ -58 w 11033"/>
                <a:gd name="connsiteY1" fmla="*/ 416841 h 416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033" h="416901">
                  <a:moveTo>
                    <a:pt x="-58" y="-61"/>
                  </a:moveTo>
                  <a:lnTo>
                    <a:pt x="-58" y="416841"/>
                  </a:lnTo>
                </a:path>
              </a:pathLst>
            </a:custGeom>
            <a:solidFill>
              <a:srgbClr val="FFFFFF"/>
            </a:solidFill>
            <a:ln w="10973" cap="rnd">
              <a:solidFill>
                <a:srgbClr val="11376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36D66FD4-4A1F-637E-6D6F-B5349B5E7ADE}"/>
                </a:ext>
              </a:extLst>
            </p:cNvPr>
            <p:cNvSpPr/>
            <p:nvPr/>
          </p:nvSpPr>
          <p:spPr>
            <a:xfrm>
              <a:off x="3655305" y="563798"/>
              <a:ext cx="405768" cy="11044"/>
            </a:xfrm>
            <a:custGeom>
              <a:avLst/>
              <a:gdLst>
                <a:gd name="connsiteX0" fmla="*/ -58 w 405768"/>
                <a:gd name="connsiteY0" fmla="*/ -61 h 11044"/>
                <a:gd name="connsiteX1" fmla="*/ 405711 w 405768"/>
                <a:gd name="connsiteY1" fmla="*/ -61 h 1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05768" h="11044">
                  <a:moveTo>
                    <a:pt x="-58" y="-61"/>
                  </a:moveTo>
                  <a:lnTo>
                    <a:pt x="405711" y="-61"/>
                  </a:lnTo>
                </a:path>
              </a:pathLst>
            </a:custGeom>
            <a:solidFill>
              <a:srgbClr val="FFFFFF"/>
            </a:solidFill>
            <a:ln w="10973" cap="rnd">
              <a:solidFill>
                <a:srgbClr val="11376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5735CF11-D409-24B9-3C81-35FA70B9F29E}"/>
                </a:ext>
              </a:extLst>
            </p:cNvPr>
            <p:cNvSpPr/>
            <p:nvPr/>
          </p:nvSpPr>
          <p:spPr>
            <a:xfrm>
              <a:off x="3655305" y="668018"/>
              <a:ext cx="405768" cy="11044"/>
            </a:xfrm>
            <a:custGeom>
              <a:avLst/>
              <a:gdLst>
                <a:gd name="connsiteX0" fmla="*/ -58 w 405768"/>
                <a:gd name="connsiteY0" fmla="*/ -61 h 11044"/>
                <a:gd name="connsiteX1" fmla="*/ 405711 w 405768"/>
                <a:gd name="connsiteY1" fmla="*/ -61 h 1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05768" h="11044">
                  <a:moveTo>
                    <a:pt x="-58" y="-61"/>
                  </a:moveTo>
                  <a:lnTo>
                    <a:pt x="405711" y="-61"/>
                  </a:lnTo>
                </a:path>
              </a:pathLst>
            </a:custGeom>
            <a:solidFill>
              <a:srgbClr val="FFFFFF"/>
            </a:solidFill>
            <a:ln w="10973" cap="rnd">
              <a:solidFill>
                <a:srgbClr val="11376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B62B0613-B9FE-7DD8-B3C4-07FDBA5A2828}"/>
                </a:ext>
              </a:extLst>
            </p:cNvPr>
            <p:cNvSpPr/>
            <p:nvPr/>
          </p:nvSpPr>
          <p:spPr>
            <a:xfrm>
              <a:off x="3655305" y="772249"/>
              <a:ext cx="405768" cy="11044"/>
            </a:xfrm>
            <a:custGeom>
              <a:avLst/>
              <a:gdLst>
                <a:gd name="connsiteX0" fmla="*/ -58 w 405768"/>
                <a:gd name="connsiteY0" fmla="*/ -61 h 11044"/>
                <a:gd name="connsiteX1" fmla="*/ 405711 w 405768"/>
                <a:gd name="connsiteY1" fmla="*/ -61 h 1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05768" h="11044">
                  <a:moveTo>
                    <a:pt x="-58" y="-61"/>
                  </a:moveTo>
                  <a:lnTo>
                    <a:pt x="405711" y="-61"/>
                  </a:lnTo>
                </a:path>
              </a:pathLst>
            </a:custGeom>
            <a:solidFill>
              <a:srgbClr val="FFFFFF"/>
            </a:solidFill>
            <a:ln w="10973" cap="rnd">
              <a:solidFill>
                <a:srgbClr val="11376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18" name="Graphic 19">
              <a:extLst>
                <a:ext uri="{FF2B5EF4-FFF2-40B4-BE49-F238E27FC236}">
                  <a16:creationId xmlns:a16="http://schemas.microsoft.com/office/drawing/2014/main" id="{37191B17-9A17-4F8A-931C-BD4E89DAF487}"/>
                </a:ext>
              </a:extLst>
            </p:cNvPr>
            <p:cNvGrpSpPr/>
            <p:nvPr/>
          </p:nvGrpSpPr>
          <p:grpSpPr>
            <a:xfrm>
              <a:off x="3844568" y="169418"/>
              <a:ext cx="509428" cy="1006249"/>
              <a:chOff x="3844568" y="169418"/>
              <a:chExt cx="509428" cy="1006249"/>
            </a:xfrm>
            <a:noFill/>
          </p:grpSpPr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3074A8B1-6270-145D-2FAE-411B96107A89}"/>
                  </a:ext>
                </a:extLst>
              </p:cNvPr>
              <p:cNvSpPr/>
              <p:nvPr/>
            </p:nvSpPr>
            <p:spPr>
              <a:xfrm>
                <a:off x="3962613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1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48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36 h 1006249"/>
                  <a:gd name="connsiteX15" fmla="*/ 306612 w 391383"/>
                  <a:gd name="connsiteY15" fmla="*/ 748171 h 1006249"/>
                  <a:gd name="connsiteX16" fmla="*/ 306612 w 391383"/>
                  <a:gd name="connsiteY16" fmla="*/ 748171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24" y="116209"/>
                      <a:pt x="270319" y="177681"/>
                    </a:cubicBezTo>
                    <a:lnTo>
                      <a:pt x="270319" y="177681"/>
                    </a:lnTo>
                    <a:cubicBezTo>
                      <a:pt x="275497" y="221888"/>
                      <a:pt x="265119" y="266549"/>
                      <a:pt x="262497" y="310986"/>
                    </a:cubicBezTo>
                    <a:lnTo>
                      <a:pt x="262497" y="310986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28" y="588348"/>
                    </a:cubicBezTo>
                    <a:lnTo>
                      <a:pt x="332228" y="588348"/>
                    </a:lnTo>
                    <a:cubicBezTo>
                      <a:pt x="331016" y="607159"/>
                      <a:pt x="358594" y="619922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47"/>
                      <a:pt x="345758" y="697331"/>
                      <a:pt x="339335" y="720936"/>
                    </a:cubicBezTo>
                    <a:lnTo>
                      <a:pt x="339335" y="720936"/>
                    </a:lnTo>
                    <a:cubicBezTo>
                      <a:pt x="331953" y="748071"/>
                      <a:pt x="312451" y="741490"/>
                      <a:pt x="306612" y="748171"/>
                    </a:cubicBezTo>
                    <a:lnTo>
                      <a:pt x="306612" y="748171"/>
                    </a:lnTo>
                    <a:cubicBezTo>
                      <a:pt x="296663" y="759535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58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5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3" name="Freeform: Shape 142">
                <a:extLst>
                  <a:ext uri="{FF2B5EF4-FFF2-40B4-BE49-F238E27FC236}">
                    <a16:creationId xmlns:a16="http://schemas.microsoft.com/office/drawing/2014/main" id="{94B4C00F-651A-E218-F7F0-AF884F48780B}"/>
                  </a:ext>
                </a:extLst>
              </p:cNvPr>
              <p:cNvSpPr/>
              <p:nvPr/>
            </p:nvSpPr>
            <p:spPr>
              <a:xfrm>
                <a:off x="3958812" y="169418"/>
                <a:ext cx="391374" cy="1006249"/>
              </a:xfrm>
              <a:custGeom>
                <a:avLst/>
                <a:gdLst>
                  <a:gd name="connsiteX0" fmla="*/ 216949 w 391374"/>
                  <a:gd name="connsiteY0" fmla="*/ -60 h 1006249"/>
                  <a:gd name="connsiteX1" fmla="*/ 270319 w 391374"/>
                  <a:gd name="connsiteY1" fmla="*/ 177681 h 1006249"/>
                  <a:gd name="connsiteX2" fmla="*/ 270319 w 391374"/>
                  <a:gd name="connsiteY2" fmla="*/ 177681 h 1006249"/>
                  <a:gd name="connsiteX3" fmla="*/ 262485 w 391374"/>
                  <a:gd name="connsiteY3" fmla="*/ 310986 h 1006249"/>
                  <a:gd name="connsiteX4" fmla="*/ 262485 w 391374"/>
                  <a:gd name="connsiteY4" fmla="*/ 310986 h 1006249"/>
                  <a:gd name="connsiteX5" fmla="*/ 390556 w 391374"/>
                  <a:gd name="connsiteY5" fmla="*/ 502349 h 1006249"/>
                  <a:gd name="connsiteX6" fmla="*/ 390556 w 391374"/>
                  <a:gd name="connsiteY6" fmla="*/ 502349 h 1006249"/>
                  <a:gd name="connsiteX7" fmla="*/ 332217 w 391374"/>
                  <a:gd name="connsiteY7" fmla="*/ 588348 h 1006249"/>
                  <a:gd name="connsiteX8" fmla="*/ 332217 w 391374"/>
                  <a:gd name="connsiteY8" fmla="*/ 588348 h 1006249"/>
                  <a:gd name="connsiteX9" fmla="*/ 357657 w 391374"/>
                  <a:gd name="connsiteY9" fmla="*/ 638755 h 1006249"/>
                  <a:gd name="connsiteX10" fmla="*/ 357657 w 391374"/>
                  <a:gd name="connsiteY10" fmla="*/ 638755 h 1006249"/>
                  <a:gd name="connsiteX11" fmla="*/ 330796 w 391374"/>
                  <a:gd name="connsiteY11" fmla="*/ 678653 h 1006249"/>
                  <a:gd name="connsiteX12" fmla="*/ 330796 w 391374"/>
                  <a:gd name="connsiteY12" fmla="*/ 678653 h 1006249"/>
                  <a:gd name="connsiteX13" fmla="*/ 339335 w 391374"/>
                  <a:gd name="connsiteY13" fmla="*/ 720936 h 1006249"/>
                  <a:gd name="connsiteX14" fmla="*/ 339335 w 391374"/>
                  <a:gd name="connsiteY14" fmla="*/ 720936 h 1006249"/>
                  <a:gd name="connsiteX15" fmla="*/ 306601 w 391374"/>
                  <a:gd name="connsiteY15" fmla="*/ 748171 h 1006249"/>
                  <a:gd name="connsiteX16" fmla="*/ 306601 w 391374"/>
                  <a:gd name="connsiteY16" fmla="*/ 748171 h 1006249"/>
                  <a:gd name="connsiteX17" fmla="*/ 303042 w 391374"/>
                  <a:gd name="connsiteY17" fmla="*/ 814116 h 1006249"/>
                  <a:gd name="connsiteX18" fmla="*/ 303042 w 391374"/>
                  <a:gd name="connsiteY18" fmla="*/ 814116 h 1006249"/>
                  <a:gd name="connsiteX19" fmla="*/ 236164 w 391374"/>
                  <a:gd name="connsiteY19" fmla="*/ 897251 h 1006249"/>
                  <a:gd name="connsiteX20" fmla="*/ 236164 w 391374"/>
                  <a:gd name="connsiteY20" fmla="*/ 897251 h 1006249"/>
                  <a:gd name="connsiteX21" fmla="*/ 135836 w 391374"/>
                  <a:gd name="connsiteY21" fmla="*/ 910868 h 1006249"/>
                  <a:gd name="connsiteX22" fmla="*/ 135825 w 391374"/>
                  <a:gd name="connsiteY22" fmla="*/ 910868 h 1006249"/>
                  <a:gd name="connsiteX23" fmla="*/ -58 w 391374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74" h="1006249">
                    <a:moveTo>
                      <a:pt x="216949" y="-60"/>
                    </a:moveTo>
                    <a:cubicBezTo>
                      <a:pt x="216949" y="-60"/>
                      <a:pt x="263124" y="116209"/>
                      <a:pt x="270319" y="177681"/>
                    </a:cubicBezTo>
                    <a:lnTo>
                      <a:pt x="270319" y="177681"/>
                    </a:lnTo>
                    <a:cubicBezTo>
                      <a:pt x="275487" y="221889"/>
                      <a:pt x="265108" y="266549"/>
                      <a:pt x="262485" y="310986"/>
                    </a:cubicBezTo>
                    <a:lnTo>
                      <a:pt x="262485" y="310986"/>
                    </a:lnTo>
                    <a:cubicBezTo>
                      <a:pt x="259323" y="364478"/>
                      <a:pt x="372597" y="413576"/>
                      <a:pt x="390556" y="502349"/>
                    </a:cubicBezTo>
                    <a:lnTo>
                      <a:pt x="390556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05" y="607159"/>
                      <a:pt x="358583" y="619922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11" y="683758"/>
                      <a:pt x="345758" y="697331"/>
                      <a:pt x="339335" y="720936"/>
                    </a:cubicBezTo>
                    <a:lnTo>
                      <a:pt x="339335" y="720936"/>
                    </a:lnTo>
                    <a:cubicBezTo>
                      <a:pt x="331953" y="748071"/>
                      <a:pt x="312451" y="741490"/>
                      <a:pt x="306601" y="748171"/>
                    </a:cubicBezTo>
                    <a:lnTo>
                      <a:pt x="306601" y="748171"/>
                    </a:lnTo>
                    <a:cubicBezTo>
                      <a:pt x="296652" y="759535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F7F8F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4" name="Freeform: Shape 143">
                <a:extLst>
                  <a:ext uri="{FF2B5EF4-FFF2-40B4-BE49-F238E27FC236}">
                    <a16:creationId xmlns:a16="http://schemas.microsoft.com/office/drawing/2014/main" id="{40632B2A-5245-6147-7F88-2FC640155DD8}"/>
                  </a:ext>
                </a:extLst>
              </p:cNvPr>
              <p:cNvSpPr/>
              <p:nvPr/>
            </p:nvSpPr>
            <p:spPr>
              <a:xfrm>
                <a:off x="3955000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3 h 1006249"/>
                  <a:gd name="connsiteX3" fmla="*/ 262496 w 391383"/>
                  <a:gd name="connsiteY3" fmla="*/ 310986 h 1006249"/>
                  <a:gd name="connsiteX4" fmla="*/ 262496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48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36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71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25" y="116209"/>
                      <a:pt x="270319" y="177681"/>
                    </a:cubicBezTo>
                    <a:lnTo>
                      <a:pt x="270319" y="177683"/>
                    </a:lnTo>
                    <a:cubicBezTo>
                      <a:pt x="275486" y="221889"/>
                      <a:pt x="265119" y="266549"/>
                      <a:pt x="262496" y="310986"/>
                    </a:cubicBezTo>
                    <a:lnTo>
                      <a:pt x="262496" y="310986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16" y="607159"/>
                      <a:pt x="358594" y="619922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31"/>
                      <a:pt x="339335" y="720936"/>
                    </a:cubicBezTo>
                    <a:lnTo>
                      <a:pt x="339335" y="720936"/>
                    </a:lnTo>
                    <a:cubicBezTo>
                      <a:pt x="331953" y="748071"/>
                      <a:pt x="312451" y="741490"/>
                      <a:pt x="306612" y="748171"/>
                    </a:cubicBezTo>
                    <a:lnTo>
                      <a:pt x="306601" y="748171"/>
                    </a:lnTo>
                    <a:cubicBezTo>
                      <a:pt x="296663" y="759535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37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EFF2F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7CB7ECA1-C13B-0711-5FAE-D08895581236}"/>
                  </a:ext>
                </a:extLst>
              </p:cNvPr>
              <p:cNvSpPr/>
              <p:nvPr/>
            </p:nvSpPr>
            <p:spPr>
              <a:xfrm>
                <a:off x="3951187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3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48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807 w 391383"/>
                  <a:gd name="connsiteY11" fmla="*/ 678653 h 1006249"/>
                  <a:gd name="connsiteX12" fmla="*/ 330807 w 391383"/>
                  <a:gd name="connsiteY12" fmla="*/ 678653 h 1006249"/>
                  <a:gd name="connsiteX13" fmla="*/ 339346 w 391383"/>
                  <a:gd name="connsiteY13" fmla="*/ 720936 h 1006249"/>
                  <a:gd name="connsiteX14" fmla="*/ 339346 w 391383"/>
                  <a:gd name="connsiteY14" fmla="*/ 720936 h 1006249"/>
                  <a:gd name="connsiteX15" fmla="*/ 306612 w 391383"/>
                  <a:gd name="connsiteY15" fmla="*/ 748171 h 1006249"/>
                  <a:gd name="connsiteX16" fmla="*/ 306612 w 391383"/>
                  <a:gd name="connsiteY16" fmla="*/ 748171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75 w 391383"/>
                  <a:gd name="connsiteY19" fmla="*/ 897251 h 1006249"/>
                  <a:gd name="connsiteX20" fmla="*/ 236175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36" y="116209"/>
                      <a:pt x="270319" y="177681"/>
                    </a:cubicBezTo>
                    <a:lnTo>
                      <a:pt x="270319" y="177683"/>
                    </a:lnTo>
                    <a:cubicBezTo>
                      <a:pt x="275497" y="221889"/>
                      <a:pt x="265119" y="266549"/>
                      <a:pt x="262497" y="310986"/>
                    </a:cubicBezTo>
                    <a:lnTo>
                      <a:pt x="262497" y="310986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28" y="588348"/>
                    </a:cubicBezTo>
                    <a:lnTo>
                      <a:pt x="332228" y="588348"/>
                    </a:lnTo>
                    <a:cubicBezTo>
                      <a:pt x="331016" y="607159"/>
                      <a:pt x="358594" y="619922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37"/>
                      <a:pt x="331512" y="671073"/>
                      <a:pt x="330807" y="678653"/>
                    </a:cubicBezTo>
                    <a:lnTo>
                      <a:pt x="330807" y="678653"/>
                    </a:lnTo>
                    <a:cubicBezTo>
                      <a:pt x="330322" y="683758"/>
                      <a:pt x="345758" y="697331"/>
                      <a:pt x="339346" y="720936"/>
                    </a:cubicBezTo>
                    <a:lnTo>
                      <a:pt x="339346" y="720936"/>
                    </a:lnTo>
                    <a:cubicBezTo>
                      <a:pt x="331964" y="748071"/>
                      <a:pt x="312462" y="741490"/>
                      <a:pt x="306612" y="748171"/>
                    </a:cubicBezTo>
                    <a:lnTo>
                      <a:pt x="306612" y="748171"/>
                    </a:lnTo>
                    <a:cubicBezTo>
                      <a:pt x="296663" y="759547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58" y="881037"/>
                      <a:pt x="236175" y="897251"/>
                    </a:cubicBezTo>
                    <a:lnTo>
                      <a:pt x="236175" y="897251"/>
                    </a:lnTo>
                    <a:cubicBezTo>
                      <a:pt x="204807" y="909781"/>
                      <a:pt x="179565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E7EBF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6" name="Freeform: Shape 145">
                <a:extLst>
                  <a:ext uri="{FF2B5EF4-FFF2-40B4-BE49-F238E27FC236}">
                    <a16:creationId xmlns:a16="http://schemas.microsoft.com/office/drawing/2014/main" id="{F35C742A-27E1-5864-81AC-E6C628C2D717}"/>
                  </a:ext>
                </a:extLst>
              </p:cNvPr>
              <p:cNvSpPr/>
              <p:nvPr/>
            </p:nvSpPr>
            <p:spPr>
              <a:xfrm>
                <a:off x="3947386" y="169418"/>
                <a:ext cx="391383" cy="1006249"/>
              </a:xfrm>
              <a:custGeom>
                <a:avLst/>
                <a:gdLst>
                  <a:gd name="connsiteX0" fmla="*/ 216949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3 h 1006249"/>
                  <a:gd name="connsiteX3" fmla="*/ 262485 w 391383"/>
                  <a:gd name="connsiteY3" fmla="*/ 310986 h 1006249"/>
                  <a:gd name="connsiteX4" fmla="*/ 262485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48 h 1006249"/>
                  <a:gd name="connsiteX9" fmla="*/ 357657 w 391383"/>
                  <a:gd name="connsiteY9" fmla="*/ 638755 h 1006249"/>
                  <a:gd name="connsiteX10" fmla="*/ 357657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36 h 1006249"/>
                  <a:gd name="connsiteX15" fmla="*/ 306601 w 391383"/>
                  <a:gd name="connsiteY15" fmla="*/ 748171 h 1006249"/>
                  <a:gd name="connsiteX16" fmla="*/ 306601 w 391383"/>
                  <a:gd name="connsiteY16" fmla="*/ 748171 h 1006249"/>
                  <a:gd name="connsiteX17" fmla="*/ 303042 w 391383"/>
                  <a:gd name="connsiteY17" fmla="*/ 814116 h 1006249"/>
                  <a:gd name="connsiteX18" fmla="*/ 303042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36 w 391383"/>
                  <a:gd name="connsiteY21" fmla="*/ 910868 h 1006249"/>
                  <a:gd name="connsiteX22" fmla="*/ 135825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3"/>
                    </a:lnTo>
                    <a:cubicBezTo>
                      <a:pt x="275487" y="221889"/>
                      <a:pt x="265119" y="266549"/>
                      <a:pt x="262485" y="310986"/>
                    </a:cubicBezTo>
                    <a:lnTo>
                      <a:pt x="262485" y="310986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16" y="607159"/>
                      <a:pt x="358583" y="619922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31"/>
                      <a:pt x="339335" y="720936"/>
                    </a:cubicBezTo>
                    <a:lnTo>
                      <a:pt x="339335" y="720936"/>
                    </a:lnTo>
                    <a:cubicBezTo>
                      <a:pt x="331953" y="748071"/>
                      <a:pt x="312451" y="741490"/>
                      <a:pt x="306601" y="748171"/>
                    </a:cubicBezTo>
                    <a:lnTo>
                      <a:pt x="306601" y="748171"/>
                    </a:lnTo>
                    <a:cubicBezTo>
                      <a:pt x="296663" y="759547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E0E5EB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id="{4A327B80-2530-BE0B-052E-C0F5E9F89360}"/>
                  </a:ext>
                </a:extLst>
              </p:cNvPr>
              <p:cNvSpPr/>
              <p:nvPr/>
            </p:nvSpPr>
            <p:spPr>
              <a:xfrm>
                <a:off x="3943574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3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48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36 h 1006249"/>
                  <a:gd name="connsiteX15" fmla="*/ 306612 w 391383"/>
                  <a:gd name="connsiteY15" fmla="*/ 748171 h 1006249"/>
                  <a:gd name="connsiteX16" fmla="*/ 306612 w 391383"/>
                  <a:gd name="connsiteY16" fmla="*/ 748171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25" y="116209"/>
                      <a:pt x="270319" y="177681"/>
                    </a:cubicBezTo>
                    <a:lnTo>
                      <a:pt x="270319" y="177683"/>
                    </a:lnTo>
                    <a:cubicBezTo>
                      <a:pt x="275498" y="221889"/>
                      <a:pt x="265119" y="266549"/>
                      <a:pt x="262497" y="310986"/>
                    </a:cubicBezTo>
                    <a:lnTo>
                      <a:pt x="262497" y="310986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28" y="588348"/>
                    </a:cubicBezTo>
                    <a:lnTo>
                      <a:pt x="332228" y="588348"/>
                    </a:lnTo>
                    <a:cubicBezTo>
                      <a:pt x="331016" y="607159"/>
                      <a:pt x="358594" y="619922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31"/>
                      <a:pt x="339335" y="720936"/>
                    </a:cubicBezTo>
                    <a:lnTo>
                      <a:pt x="339335" y="720936"/>
                    </a:lnTo>
                    <a:cubicBezTo>
                      <a:pt x="331953" y="748071"/>
                      <a:pt x="312451" y="741490"/>
                      <a:pt x="306612" y="748171"/>
                    </a:cubicBezTo>
                    <a:lnTo>
                      <a:pt x="306612" y="748171"/>
                    </a:lnTo>
                    <a:cubicBezTo>
                      <a:pt x="296663" y="759547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5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D8DEE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8" name="Freeform: Shape 147">
                <a:extLst>
                  <a:ext uri="{FF2B5EF4-FFF2-40B4-BE49-F238E27FC236}">
                    <a16:creationId xmlns:a16="http://schemas.microsoft.com/office/drawing/2014/main" id="{A6812CAB-0EEC-2597-58F9-8A6D7F5A5B79}"/>
                  </a:ext>
                </a:extLst>
              </p:cNvPr>
              <p:cNvSpPr/>
              <p:nvPr/>
            </p:nvSpPr>
            <p:spPr>
              <a:xfrm>
                <a:off x="3939773" y="169418"/>
                <a:ext cx="391372" cy="1006249"/>
              </a:xfrm>
              <a:custGeom>
                <a:avLst/>
                <a:gdLst>
                  <a:gd name="connsiteX0" fmla="*/ 216949 w 391372"/>
                  <a:gd name="connsiteY0" fmla="*/ -60 h 1006249"/>
                  <a:gd name="connsiteX1" fmla="*/ 270319 w 391372"/>
                  <a:gd name="connsiteY1" fmla="*/ 177681 h 1006249"/>
                  <a:gd name="connsiteX2" fmla="*/ 270319 w 391372"/>
                  <a:gd name="connsiteY2" fmla="*/ 177684 h 1006249"/>
                  <a:gd name="connsiteX3" fmla="*/ 262485 w 391372"/>
                  <a:gd name="connsiteY3" fmla="*/ 310986 h 1006249"/>
                  <a:gd name="connsiteX4" fmla="*/ 262485 w 391372"/>
                  <a:gd name="connsiteY4" fmla="*/ 310986 h 1006249"/>
                  <a:gd name="connsiteX5" fmla="*/ 390556 w 391372"/>
                  <a:gd name="connsiteY5" fmla="*/ 502349 h 1006249"/>
                  <a:gd name="connsiteX6" fmla="*/ 390556 w 391372"/>
                  <a:gd name="connsiteY6" fmla="*/ 502349 h 1006249"/>
                  <a:gd name="connsiteX7" fmla="*/ 332217 w 391372"/>
                  <a:gd name="connsiteY7" fmla="*/ 588348 h 1006249"/>
                  <a:gd name="connsiteX8" fmla="*/ 332217 w 391372"/>
                  <a:gd name="connsiteY8" fmla="*/ 588348 h 1006249"/>
                  <a:gd name="connsiteX9" fmla="*/ 357657 w 391372"/>
                  <a:gd name="connsiteY9" fmla="*/ 638755 h 1006249"/>
                  <a:gd name="connsiteX10" fmla="*/ 357657 w 391372"/>
                  <a:gd name="connsiteY10" fmla="*/ 638755 h 1006249"/>
                  <a:gd name="connsiteX11" fmla="*/ 330796 w 391372"/>
                  <a:gd name="connsiteY11" fmla="*/ 678653 h 1006249"/>
                  <a:gd name="connsiteX12" fmla="*/ 330796 w 391372"/>
                  <a:gd name="connsiteY12" fmla="*/ 678653 h 1006249"/>
                  <a:gd name="connsiteX13" fmla="*/ 339335 w 391372"/>
                  <a:gd name="connsiteY13" fmla="*/ 720936 h 1006249"/>
                  <a:gd name="connsiteX14" fmla="*/ 339335 w 391372"/>
                  <a:gd name="connsiteY14" fmla="*/ 720947 h 1006249"/>
                  <a:gd name="connsiteX15" fmla="*/ 306601 w 391372"/>
                  <a:gd name="connsiteY15" fmla="*/ 748171 h 1006249"/>
                  <a:gd name="connsiteX16" fmla="*/ 306601 w 391372"/>
                  <a:gd name="connsiteY16" fmla="*/ 748171 h 1006249"/>
                  <a:gd name="connsiteX17" fmla="*/ 303042 w 391372"/>
                  <a:gd name="connsiteY17" fmla="*/ 814116 h 1006249"/>
                  <a:gd name="connsiteX18" fmla="*/ 303042 w 391372"/>
                  <a:gd name="connsiteY18" fmla="*/ 814116 h 1006249"/>
                  <a:gd name="connsiteX19" fmla="*/ 236164 w 391372"/>
                  <a:gd name="connsiteY19" fmla="*/ 897251 h 1006249"/>
                  <a:gd name="connsiteX20" fmla="*/ 236164 w 391372"/>
                  <a:gd name="connsiteY20" fmla="*/ 897251 h 1006249"/>
                  <a:gd name="connsiteX21" fmla="*/ 135836 w 391372"/>
                  <a:gd name="connsiteY21" fmla="*/ 910868 h 1006249"/>
                  <a:gd name="connsiteX22" fmla="*/ 135825 w 391372"/>
                  <a:gd name="connsiteY22" fmla="*/ 910868 h 1006249"/>
                  <a:gd name="connsiteX23" fmla="*/ -58 w 391372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72" h="1006249">
                    <a:moveTo>
                      <a:pt x="216949" y="-60"/>
                    </a:moveTo>
                    <a:cubicBezTo>
                      <a:pt x="216949" y="-60"/>
                      <a:pt x="263124" y="116209"/>
                      <a:pt x="270319" y="177681"/>
                    </a:cubicBezTo>
                    <a:lnTo>
                      <a:pt x="270319" y="177684"/>
                    </a:lnTo>
                    <a:cubicBezTo>
                      <a:pt x="275487" y="221889"/>
                      <a:pt x="265108" y="266549"/>
                      <a:pt x="262485" y="310986"/>
                    </a:cubicBezTo>
                    <a:lnTo>
                      <a:pt x="262485" y="310986"/>
                    </a:lnTo>
                    <a:cubicBezTo>
                      <a:pt x="259334" y="364478"/>
                      <a:pt x="372597" y="413576"/>
                      <a:pt x="390556" y="502349"/>
                    </a:cubicBezTo>
                    <a:lnTo>
                      <a:pt x="390556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16" y="607159"/>
                      <a:pt x="358583" y="619922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11" y="683758"/>
                      <a:pt x="345758" y="697331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490"/>
                      <a:pt x="306601" y="748171"/>
                    </a:cubicBezTo>
                    <a:lnTo>
                      <a:pt x="306601" y="748171"/>
                    </a:lnTo>
                    <a:cubicBezTo>
                      <a:pt x="296652" y="759547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D0D8E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9" name="Freeform: Shape 148">
                <a:extLst>
                  <a:ext uri="{FF2B5EF4-FFF2-40B4-BE49-F238E27FC236}">
                    <a16:creationId xmlns:a16="http://schemas.microsoft.com/office/drawing/2014/main" id="{B558ED78-A53B-28DD-7BB5-81316003B28A}"/>
                  </a:ext>
                </a:extLst>
              </p:cNvPr>
              <p:cNvSpPr/>
              <p:nvPr/>
            </p:nvSpPr>
            <p:spPr>
              <a:xfrm>
                <a:off x="3935961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4 h 1006249"/>
                  <a:gd name="connsiteX3" fmla="*/ 262496 w 391383"/>
                  <a:gd name="connsiteY3" fmla="*/ 310986 h 1006249"/>
                  <a:gd name="connsiteX4" fmla="*/ 262496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48 h 1006249"/>
                  <a:gd name="connsiteX9" fmla="*/ 357657 w 391383"/>
                  <a:gd name="connsiteY9" fmla="*/ 638755 h 1006249"/>
                  <a:gd name="connsiteX10" fmla="*/ 357657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01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25" y="116209"/>
                      <a:pt x="270319" y="177681"/>
                    </a:cubicBezTo>
                    <a:lnTo>
                      <a:pt x="270319" y="177684"/>
                    </a:lnTo>
                    <a:cubicBezTo>
                      <a:pt x="275486" y="221890"/>
                      <a:pt x="265119" y="266549"/>
                      <a:pt x="262496" y="310986"/>
                    </a:cubicBezTo>
                    <a:lnTo>
                      <a:pt x="262496" y="310986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16" y="607159"/>
                      <a:pt x="358583" y="619922"/>
                      <a:pt x="357657" y="638755"/>
                    </a:cubicBezTo>
                    <a:lnTo>
                      <a:pt x="357657" y="638755"/>
                    </a:lnTo>
                    <a:cubicBezTo>
                      <a:pt x="356919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31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490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52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37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C9D1D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FBD9BC67-2394-7573-62B6-262C6F8F4C33}"/>
                  </a:ext>
                </a:extLst>
              </p:cNvPr>
              <p:cNvSpPr/>
              <p:nvPr/>
            </p:nvSpPr>
            <p:spPr>
              <a:xfrm>
                <a:off x="3932149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4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48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807 w 391383"/>
                  <a:gd name="connsiteY11" fmla="*/ 678653 h 1006249"/>
                  <a:gd name="connsiteX12" fmla="*/ 330807 w 391383"/>
                  <a:gd name="connsiteY12" fmla="*/ 678653 h 1006249"/>
                  <a:gd name="connsiteX13" fmla="*/ 339346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12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75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36" y="116209"/>
                      <a:pt x="270319" y="177681"/>
                    </a:cubicBezTo>
                    <a:lnTo>
                      <a:pt x="270319" y="177684"/>
                    </a:lnTo>
                    <a:cubicBezTo>
                      <a:pt x="275497" y="221890"/>
                      <a:pt x="265119" y="266549"/>
                      <a:pt x="262497" y="310986"/>
                    </a:cubicBezTo>
                    <a:lnTo>
                      <a:pt x="262497" y="310986"/>
                    </a:lnTo>
                    <a:cubicBezTo>
                      <a:pt x="259345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28" y="588348"/>
                    </a:cubicBezTo>
                    <a:lnTo>
                      <a:pt x="332228" y="588348"/>
                    </a:lnTo>
                    <a:cubicBezTo>
                      <a:pt x="331016" y="607159"/>
                      <a:pt x="358594" y="619922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37"/>
                      <a:pt x="331512" y="671073"/>
                      <a:pt x="330807" y="678653"/>
                    </a:cubicBezTo>
                    <a:lnTo>
                      <a:pt x="330807" y="678653"/>
                    </a:lnTo>
                    <a:cubicBezTo>
                      <a:pt x="330322" y="683758"/>
                      <a:pt x="345758" y="697331"/>
                      <a:pt x="339346" y="720936"/>
                    </a:cubicBezTo>
                    <a:lnTo>
                      <a:pt x="339335" y="720947"/>
                    </a:lnTo>
                    <a:cubicBezTo>
                      <a:pt x="331964" y="748071"/>
                      <a:pt x="312451" y="741490"/>
                      <a:pt x="306612" y="748171"/>
                    </a:cubicBezTo>
                    <a:lnTo>
                      <a:pt x="306612" y="748182"/>
                    </a:lnTo>
                    <a:cubicBezTo>
                      <a:pt x="296663" y="759547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58" y="881037"/>
                      <a:pt x="236175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5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C1CBD7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0F862058-7B83-FE72-439B-959485A68CD1}"/>
                  </a:ext>
                </a:extLst>
              </p:cNvPr>
              <p:cNvSpPr/>
              <p:nvPr/>
            </p:nvSpPr>
            <p:spPr>
              <a:xfrm>
                <a:off x="3928347" y="169418"/>
                <a:ext cx="391383" cy="1006249"/>
              </a:xfrm>
              <a:custGeom>
                <a:avLst/>
                <a:gdLst>
                  <a:gd name="connsiteX0" fmla="*/ 216949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4 h 1006249"/>
                  <a:gd name="connsiteX3" fmla="*/ 262485 w 391383"/>
                  <a:gd name="connsiteY3" fmla="*/ 310986 h 1006249"/>
                  <a:gd name="connsiteX4" fmla="*/ 262485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48 h 1006249"/>
                  <a:gd name="connsiteX9" fmla="*/ 357657 w 391383"/>
                  <a:gd name="connsiteY9" fmla="*/ 638755 h 1006249"/>
                  <a:gd name="connsiteX10" fmla="*/ 357657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01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42 w 391383"/>
                  <a:gd name="connsiteY17" fmla="*/ 814116 h 1006249"/>
                  <a:gd name="connsiteX18" fmla="*/ 303042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36 w 391383"/>
                  <a:gd name="connsiteY21" fmla="*/ 910868 h 1006249"/>
                  <a:gd name="connsiteX22" fmla="*/ 135825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49" y="-60"/>
                    </a:moveTo>
                    <a:cubicBezTo>
                      <a:pt x="216949" y="-60"/>
                      <a:pt x="263124" y="116209"/>
                      <a:pt x="270319" y="177681"/>
                    </a:cubicBezTo>
                    <a:lnTo>
                      <a:pt x="270319" y="177684"/>
                    </a:lnTo>
                    <a:cubicBezTo>
                      <a:pt x="275487" y="221890"/>
                      <a:pt x="265119" y="266549"/>
                      <a:pt x="262485" y="310986"/>
                    </a:cubicBezTo>
                    <a:lnTo>
                      <a:pt x="262485" y="310986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16" y="607159"/>
                      <a:pt x="358583" y="619922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490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B9C4D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2" name="Freeform: Shape 151">
                <a:extLst>
                  <a:ext uri="{FF2B5EF4-FFF2-40B4-BE49-F238E27FC236}">
                    <a16:creationId xmlns:a16="http://schemas.microsoft.com/office/drawing/2014/main" id="{9BCAF288-B3F6-160D-D6ED-DD954D0C9C78}"/>
                  </a:ext>
                </a:extLst>
              </p:cNvPr>
              <p:cNvSpPr/>
              <p:nvPr/>
            </p:nvSpPr>
            <p:spPr>
              <a:xfrm>
                <a:off x="3924535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4 h 1006249"/>
                  <a:gd name="connsiteX3" fmla="*/ 262496 w 391383"/>
                  <a:gd name="connsiteY3" fmla="*/ 310986 h 1006249"/>
                  <a:gd name="connsiteX4" fmla="*/ 262496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48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25" y="116209"/>
                      <a:pt x="270319" y="177681"/>
                    </a:cubicBezTo>
                    <a:lnTo>
                      <a:pt x="270319" y="177684"/>
                    </a:lnTo>
                    <a:cubicBezTo>
                      <a:pt x="275498" y="221890"/>
                      <a:pt x="265119" y="266549"/>
                      <a:pt x="262496" y="310986"/>
                    </a:cubicBezTo>
                    <a:lnTo>
                      <a:pt x="262496" y="310986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16" y="607159"/>
                      <a:pt x="358594" y="619922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490"/>
                      <a:pt x="306612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6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B1BECD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3" name="Freeform: Shape 152">
                <a:extLst>
                  <a:ext uri="{FF2B5EF4-FFF2-40B4-BE49-F238E27FC236}">
                    <a16:creationId xmlns:a16="http://schemas.microsoft.com/office/drawing/2014/main" id="{7E3221AE-3490-91DB-A79B-EF6BB22EDD77}"/>
                  </a:ext>
                </a:extLst>
              </p:cNvPr>
              <p:cNvSpPr/>
              <p:nvPr/>
            </p:nvSpPr>
            <p:spPr>
              <a:xfrm>
                <a:off x="3920734" y="169418"/>
                <a:ext cx="391372" cy="1006249"/>
              </a:xfrm>
              <a:custGeom>
                <a:avLst/>
                <a:gdLst>
                  <a:gd name="connsiteX0" fmla="*/ 216949 w 391372"/>
                  <a:gd name="connsiteY0" fmla="*/ -60 h 1006249"/>
                  <a:gd name="connsiteX1" fmla="*/ 270319 w 391372"/>
                  <a:gd name="connsiteY1" fmla="*/ 177681 h 1006249"/>
                  <a:gd name="connsiteX2" fmla="*/ 270319 w 391372"/>
                  <a:gd name="connsiteY2" fmla="*/ 177685 h 1006249"/>
                  <a:gd name="connsiteX3" fmla="*/ 262486 w 391372"/>
                  <a:gd name="connsiteY3" fmla="*/ 310986 h 1006249"/>
                  <a:gd name="connsiteX4" fmla="*/ 262486 w 391372"/>
                  <a:gd name="connsiteY4" fmla="*/ 310997 h 1006249"/>
                  <a:gd name="connsiteX5" fmla="*/ 390556 w 391372"/>
                  <a:gd name="connsiteY5" fmla="*/ 502349 h 1006249"/>
                  <a:gd name="connsiteX6" fmla="*/ 390556 w 391372"/>
                  <a:gd name="connsiteY6" fmla="*/ 502349 h 1006249"/>
                  <a:gd name="connsiteX7" fmla="*/ 332217 w 391372"/>
                  <a:gd name="connsiteY7" fmla="*/ 588348 h 1006249"/>
                  <a:gd name="connsiteX8" fmla="*/ 332217 w 391372"/>
                  <a:gd name="connsiteY8" fmla="*/ 588348 h 1006249"/>
                  <a:gd name="connsiteX9" fmla="*/ 357657 w 391372"/>
                  <a:gd name="connsiteY9" fmla="*/ 638755 h 1006249"/>
                  <a:gd name="connsiteX10" fmla="*/ 357657 w 391372"/>
                  <a:gd name="connsiteY10" fmla="*/ 638755 h 1006249"/>
                  <a:gd name="connsiteX11" fmla="*/ 330796 w 391372"/>
                  <a:gd name="connsiteY11" fmla="*/ 678653 h 1006249"/>
                  <a:gd name="connsiteX12" fmla="*/ 330796 w 391372"/>
                  <a:gd name="connsiteY12" fmla="*/ 678653 h 1006249"/>
                  <a:gd name="connsiteX13" fmla="*/ 339335 w 391372"/>
                  <a:gd name="connsiteY13" fmla="*/ 720936 h 1006249"/>
                  <a:gd name="connsiteX14" fmla="*/ 339335 w 391372"/>
                  <a:gd name="connsiteY14" fmla="*/ 720947 h 1006249"/>
                  <a:gd name="connsiteX15" fmla="*/ 306601 w 391372"/>
                  <a:gd name="connsiteY15" fmla="*/ 748171 h 1006249"/>
                  <a:gd name="connsiteX16" fmla="*/ 306601 w 391372"/>
                  <a:gd name="connsiteY16" fmla="*/ 748182 h 1006249"/>
                  <a:gd name="connsiteX17" fmla="*/ 303042 w 391372"/>
                  <a:gd name="connsiteY17" fmla="*/ 814116 h 1006249"/>
                  <a:gd name="connsiteX18" fmla="*/ 303042 w 391372"/>
                  <a:gd name="connsiteY18" fmla="*/ 814116 h 1006249"/>
                  <a:gd name="connsiteX19" fmla="*/ 236164 w 391372"/>
                  <a:gd name="connsiteY19" fmla="*/ 897251 h 1006249"/>
                  <a:gd name="connsiteX20" fmla="*/ 236164 w 391372"/>
                  <a:gd name="connsiteY20" fmla="*/ 897251 h 1006249"/>
                  <a:gd name="connsiteX21" fmla="*/ 135836 w 391372"/>
                  <a:gd name="connsiteY21" fmla="*/ 910868 h 1006249"/>
                  <a:gd name="connsiteX22" fmla="*/ 135825 w 391372"/>
                  <a:gd name="connsiteY22" fmla="*/ 910868 h 1006249"/>
                  <a:gd name="connsiteX23" fmla="*/ -58 w 391372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72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5"/>
                    </a:lnTo>
                    <a:cubicBezTo>
                      <a:pt x="275486" y="221890"/>
                      <a:pt x="265108" y="266549"/>
                      <a:pt x="262486" y="310986"/>
                    </a:cubicBezTo>
                    <a:lnTo>
                      <a:pt x="262486" y="310997"/>
                    </a:lnTo>
                    <a:cubicBezTo>
                      <a:pt x="259334" y="364478"/>
                      <a:pt x="372597" y="413576"/>
                      <a:pt x="390556" y="502349"/>
                    </a:cubicBezTo>
                    <a:lnTo>
                      <a:pt x="390556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47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490"/>
                      <a:pt x="306601" y="748171"/>
                    </a:cubicBezTo>
                    <a:lnTo>
                      <a:pt x="306601" y="748182"/>
                    </a:lnTo>
                    <a:cubicBezTo>
                      <a:pt x="296652" y="759547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AAB7C8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4" name="Freeform: Shape 153">
                <a:extLst>
                  <a:ext uri="{FF2B5EF4-FFF2-40B4-BE49-F238E27FC236}">
                    <a16:creationId xmlns:a16="http://schemas.microsoft.com/office/drawing/2014/main" id="{C87453AA-E182-B262-A6DB-05755C227302}"/>
                  </a:ext>
                </a:extLst>
              </p:cNvPr>
              <p:cNvSpPr/>
              <p:nvPr/>
            </p:nvSpPr>
            <p:spPr>
              <a:xfrm>
                <a:off x="3916922" y="169418"/>
                <a:ext cx="391383" cy="1006249"/>
              </a:xfrm>
              <a:custGeom>
                <a:avLst/>
                <a:gdLst>
                  <a:gd name="connsiteX0" fmla="*/ 216949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5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97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48 h 1006249"/>
                  <a:gd name="connsiteX9" fmla="*/ 357657 w 391383"/>
                  <a:gd name="connsiteY9" fmla="*/ 638755 h 1006249"/>
                  <a:gd name="connsiteX10" fmla="*/ 357657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01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5"/>
                    </a:lnTo>
                    <a:cubicBezTo>
                      <a:pt x="275487" y="221890"/>
                      <a:pt x="265119" y="266549"/>
                      <a:pt x="262497" y="310986"/>
                    </a:cubicBezTo>
                    <a:lnTo>
                      <a:pt x="262497" y="310997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490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52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37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A2B1C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5" name="Freeform: Shape 154">
                <a:extLst>
                  <a:ext uri="{FF2B5EF4-FFF2-40B4-BE49-F238E27FC236}">
                    <a16:creationId xmlns:a16="http://schemas.microsoft.com/office/drawing/2014/main" id="{E5BE7733-310C-6FBF-F61B-C43058CEBD31}"/>
                  </a:ext>
                </a:extLst>
              </p:cNvPr>
              <p:cNvSpPr/>
              <p:nvPr/>
            </p:nvSpPr>
            <p:spPr>
              <a:xfrm>
                <a:off x="3913110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5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97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59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807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12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75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36" y="116209"/>
                      <a:pt x="270319" y="177681"/>
                    </a:cubicBezTo>
                    <a:lnTo>
                      <a:pt x="270319" y="177685"/>
                    </a:lnTo>
                    <a:cubicBezTo>
                      <a:pt x="275498" y="221890"/>
                      <a:pt x="265119" y="266549"/>
                      <a:pt x="262497" y="310986"/>
                    </a:cubicBezTo>
                    <a:lnTo>
                      <a:pt x="262497" y="310997"/>
                    </a:lnTo>
                    <a:cubicBezTo>
                      <a:pt x="259345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28" y="588348"/>
                    </a:cubicBezTo>
                    <a:lnTo>
                      <a:pt x="332228" y="588359"/>
                    </a:lnTo>
                    <a:cubicBezTo>
                      <a:pt x="331016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37"/>
                      <a:pt x="331512" y="671073"/>
                      <a:pt x="330807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12" y="748171"/>
                    </a:cubicBezTo>
                    <a:lnTo>
                      <a:pt x="306612" y="748182"/>
                    </a:lnTo>
                    <a:cubicBezTo>
                      <a:pt x="296663" y="759547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58" y="881037"/>
                      <a:pt x="236175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6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9AAABE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6" name="Freeform: Shape 155">
                <a:extLst>
                  <a:ext uri="{FF2B5EF4-FFF2-40B4-BE49-F238E27FC236}">
                    <a16:creationId xmlns:a16="http://schemas.microsoft.com/office/drawing/2014/main" id="{E162F0D2-1C10-3986-85B9-26044E12430C}"/>
                  </a:ext>
                </a:extLst>
              </p:cNvPr>
              <p:cNvSpPr/>
              <p:nvPr/>
            </p:nvSpPr>
            <p:spPr>
              <a:xfrm>
                <a:off x="3909309" y="169418"/>
                <a:ext cx="391381" cy="1006249"/>
              </a:xfrm>
              <a:custGeom>
                <a:avLst/>
                <a:gdLst>
                  <a:gd name="connsiteX0" fmla="*/ 216949 w 391381"/>
                  <a:gd name="connsiteY0" fmla="*/ -60 h 1006249"/>
                  <a:gd name="connsiteX1" fmla="*/ 270319 w 391381"/>
                  <a:gd name="connsiteY1" fmla="*/ 177681 h 1006249"/>
                  <a:gd name="connsiteX2" fmla="*/ 270319 w 391381"/>
                  <a:gd name="connsiteY2" fmla="*/ 177685 h 1006249"/>
                  <a:gd name="connsiteX3" fmla="*/ 262486 w 391381"/>
                  <a:gd name="connsiteY3" fmla="*/ 310986 h 1006249"/>
                  <a:gd name="connsiteX4" fmla="*/ 262486 w 391381"/>
                  <a:gd name="connsiteY4" fmla="*/ 310997 h 1006249"/>
                  <a:gd name="connsiteX5" fmla="*/ 390567 w 391381"/>
                  <a:gd name="connsiteY5" fmla="*/ 502349 h 1006249"/>
                  <a:gd name="connsiteX6" fmla="*/ 390567 w 391381"/>
                  <a:gd name="connsiteY6" fmla="*/ 502349 h 1006249"/>
                  <a:gd name="connsiteX7" fmla="*/ 332217 w 391381"/>
                  <a:gd name="connsiteY7" fmla="*/ 588348 h 1006249"/>
                  <a:gd name="connsiteX8" fmla="*/ 332217 w 391381"/>
                  <a:gd name="connsiteY8" fmla="*/ 588359 h 1006249"/>
                  <a:gd name="connsiteX9" fmla="*/ 357657 w 391381"/>
                  <a:gd name="connsiteY9" fmla="*/ 638755 h 1006249"/>
                  <a:gd name="connsiteX10" fmla="*/ 357657 w 391381"/>
                  <a:gd name="connsiteY10" fmla="*/ 638755 h 1006249"/>
                  <a:gd name="connsiteX11" fmla="*/ 330796 w 391381"/>
                  <a:gd name="connsiteY11" fmla="*/ 678653 h 1006249"/>
                  <a:gd name="connsiteX12" fmla="*/ 330796 w 391381"/>
                  <a:gd name="connsiteY12" fmla="*/ 678653 h 1006249"/>
                  <a:gd name="connsiteX13" fmla="*/ 339335 w 391381"/>
                  <a:gd name="connsiteY13" fmla="*/ 720936 h 1006249"/>
                  <a:gd name="connsiteX14" fmla="*/ 339335 w 391381"/>
                  <a:gd name="connsiteY14" fmla="*/ 720947 h 1006249"/>
                  <a:gd name="connsiteX15" fmla="*/ 306601 w 391381"/>
                  <a:gd name="connsiteY15" fmla="*/ 748171 h 1006249"/>
                  <a:gd name="connsiteX16" fmla="*/ 306601 w 391381"/>
                  <a:gd name="connsiteY16" fmla="*/ 748182 h 1006249"/>
                  <a:gd name="connsiteX17" fmla="*/ 303042 w 391381"/>
                  <a:gd name="connsiteY17" fmla="*/ 814116 h 1006249"/>
                  <a:gd name="connsiteX18" fmla="*/ 303042 w 391381"/>
                  <a:gd name="connsiteY18" fmla="*/ 814116 h 1006249"/>
                  <a:gd name="connsiteX19" fmla="*/ 236164 w 391381"/>
                  <a:gd name="connsiteY19" fmla="*/ 897251 h 1006249"/>
                  <a:gd name="connsiteX20" fmla="*/ 236164 w 391381"/>
                  <a:gd name="connsiteY20" fmla="*/ 897251 h 1006249"/>
                  <a:gd name="connsiteX21" fmla="*/ 135836 w 391381"/>
                  <a:gd name="connsiteY21" fmla="*/ 910868 h 1006249"/>
                  <a:gd name="connsiteX22" fmla="*/ 135825 w 391381"/>
                  <a:gd name="connsiteY22" fmla="*/ 910868 h 1006249"/>
                  <a:gd name="connsiteX23" fmla="*/ -58 w 391381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1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5"/>
                    </a:lnTo>
                    <a:cubicBezTo>
                      <a:pt x="275487" y="221892"/>
                      <a:pt x="265119" y="266560"/>
                      <a:pt x="262486" y="310986"/>
                    </a:cubicBezTo>
                    <a:lnTo>
                      <a:pt x="262486" y="310997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5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93A4B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7" name="Freeform: Shape 156">
                <a:extLst>
                  <a:ext uri="{FF2B5EF4-FFF2-40B4-BE49-F238E27FC236}">
                    <a16:creationId xmlns:a16="http://schemas.microsoft.com/office/drawing/2014/main" id="{4BF51742-89E6-E88F-3C81-720E487BB57B}"/>
                  </a:ext>
                </a:extLst>
              </p:cNvPr>
              <p:cNvSpPr/>
              <p:nvPr/>
            </p:nvSpPr>
            <p:spPr>
              <a:xfrm>
                <a:off x="3905497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6 h 1006249"/>
                  <a:gd name="connsiteX3" fmla="*/ 262496 w 391383"/>
                  <a:gd name="connsiteY3" fmla="*/ 310986 h 1006249"/>
                  <a:gd name="connsiteX4" fmla="*/ 262496 w 391383"/>
                  <a:gd name="connsiteY4" fmla="*/ 310997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59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64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25" y="116209"/>
                      <a:pt x="270319" y="177681"/>
                    </a:cubicBezTo>
                    <a:lnTo>
                      <a:pt x="270319" y="177686"/>
                    </a:lnTo>
                    <a:cubicBezTo>
                      <a:pt x="275486" y="221892"/>
                      <a:pt x="265119" y="266560"/>
                      <a:pt x="262496" y="310986"/>
                    </a:cubicBezTo>
                    <a:lnTo>
                      <a:pt x="262496" y="310997"/>
                    </a:lnTo>
                    <a:cubicBezTo>
                      <a:pt x="259345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37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12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66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8B9DB4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8" name="Freeform: Shape 157">
                <a:extLst>
                  <a:ext uri="{FF2B5EF4-FFF2-40B4-BE49-F238E27FC236}">
                    <a16:creationId xmlns:a16="http://schemas.microsoft.com/office/drawing/2014/main" id="{957868DA-9DB7-0E88-6BF1-8DBE5E6FF790}"/>
                  </a:ext>
                </a:extLst>
              </p:cNvPr>
              <p:cNvSpPr/>
              <p:nvPr/>
            </p:nvSpPr>
            <p:spPr>
              <a:xfrm>
                <a:off x="3901695" y="169418"/>
                <a:ext cx="391372" cy="1006249"/>
              </a:xfrm>
              <a:custGeom>
                <a:avLst/>
                <a:gdLst>
                  <a:gd name="connsiteX0" fmla="*/ 216949 w 391372"/>
                  <a:gd name="connsiteY0" fmla="*/ -60 h 1006249"/>
                  <a:gd name="connsiteX1" fmla="*/ 270319 w 391372"/>
                  <a:gd name="connsiteY1" fmla="*/ 177681 h 1006249"/>
                  <a:gd name="connsiteX2" fmla="*/ 270319 w 391372"/>
                  <a:gd name="connsiteY2" fmla="*/ 177686 h 1006249"/>
                  <a:gd name="connsiteX3" fmla="*/ 262486 w 391372"/>
                  <a:gd name="connsiteY3" fmla="*/ 310986 h 1006249"/>
                  <a:gd name="connsiteX4" fmla="*/ 262486 w 391372"/>
                  <a:gd name="connsiteY4" fmla="*/ 310997 h 1006249"/>
                  <a:gd name="connsiteX5" fmla="*/ 390556 w 391372"/>
                  <a:gd name="connsiteY5" fmla="*/ 502349 h 1006249"/>
                  <a:gd name="connsiteX6" fmla="*/ 390556 w 391372"/>
                  <a:gd name="connsiteY6" fmla="*/ 502349 h 1006249"/>
                  <a:gd name="connsiteX7" fmla="*/ 332217 w 391372"/>
                  <a:gd name="connsiteY7" fmla="*/ 588348 h 1006249"/>
                  <a:gd name="connsiteX8" fmla="*/ 332217 w 391372"/>
                  <a:gd name="connsiteY8" fmla="*/ 588359 h 1006249"/>
                  <a:gd name="connsiteX9" fmla="*/ 357657 w 391372"/>
                  <a:gd name="connsiteY9" fmla="*/ 638755 h 1006249"/>
                  <a:gd name="connsiteX10" fmla="*/ 357657 w 391372"/>
                  <a:gd name="connsiteY10" fmla="*/ 638755 h 1006249"/>
                  <a:gd name="connsiteX11" fmla="*/ 330796 w 391372"/>
                  <a:gd name="connsiteY11" fmla="*/ 678653 h 1006249"/>
                  <a:gd name="connsiteX12" fmla="*/ 330796 w 391372"/>
                  <a:gd name="connsiteY12" fmla="*/ 678664 h 1006249"/>
                  <a:gd name="connsiteX13" fmla="*/ 339335 w 391372"/>
                  <a:gd name="connsiteY13" fmla="*/ 720936 h 1006249"/>
                  <a:gd name="connsiteX14" fmla="*/ 339335 w 391372"/>
                  <a:gd name="connsiteY14" fmla="*/ 720947 h 1006249"/>
                  <a:gd name="connsiteX15" fmla="*/ 306601 w 391372"/>
                  <a:gd name="connsiteY15" fmla="*/ 748171 h 1006249"/>
                  <a:gd name="connsiteX16" fmla="*/ 306601 w 391372"/>
                  <a:gd name="connsiteY16" fmla="*/ 748182 h 1006249"/>
                  <a:gd name="connsiteX17" fmla="*/ 303042 w 391372"/>
                  <a:gd name="connsiteY17" fmla="*/ 814116 h 1006249"/>
                  <a:gd name="connsiteX18" fmla="*/ 303042 w 391372"/>
                  <a:gd name="connsiteY18" fmla="*/ 814116 h 1006249"/>
                  <a:gd name="connsiteX19" fmla="*/ 236164 w 391372"/>
                  <a:gd name="connsiteY19" fmla="*/ 897251 h 1006249"/>
                  <a:gd name="connsiteX20" fmla="*/ 236153 w 391372"/>
                  <a:gd name="connsiteY20" fmla="*/ 897251 h 1006249"/>
                  <a:gd name="connsiteX21" fmla="*/ 135836 w 391372"/>
                  <a:gd name="connsiteY21" fmla="*/ 910868 h 1006249"/>
                  <a:gd name="connsiteX22" fmla="*/ 135825 w 391372"/>
                  <a:gd name="connsiteY22" fmla="*/ 910868 h 1006249"/>
                  <a:gd name="connsiteX23" fmla="*/ -58 w 391372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72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6"/>
                    </a:lnTo>
                    <a:cubicBezTo>
                      <a:pt x="275486" y="221892"/>
                      <a:pt x="265108" y="266560"/>
                      <a:pt x="262486" y="310986"/>
                    </a:cubicBezTo>
                    <a:lnTo>
                      <a:pt x="262486" y="310997"/>
                    </a:lnTo>
                    <a:cubicBezTo>
                      <a:pt x="259334" y="364478"/>
                      <a:pt x="372597" y="413576"/>
                      <a:pt x="390556" y="502349"/>
                    </a:cubicBezTo>
                    <a:lnTo>
                      <a:pt x="390556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22" y="683758"/>
                      <a:pt x="345747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52" y="759547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0993" y="854634"/>
                      <a:pt x="276247" y="881037"/>
                      <a:pt x="236164" y="897251"/>
                    </a:cubicBezTo>
                    <a:lnTo>
                      <a:pt x="236153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8397A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9" name="Freeform: Shape 158">
                <a:extLst>
                  <a:ext uri="{FF2B5EF4-FFF2-40B4-BE49-F238E27FC236}">
                    <a16:creationId xmlns:a16="http://schemas.microsoft.com/office/drawing/2014/main" id="{EB4BEEB9-FE78-6244-D451-1F900ACF0B3A}"/>
                  </a:ext>
                </a:extLst>
              </p:cNvPr>
              <p:cNvSpPr/>
              <p:nvPr/>
            </p:nvSpPr>
            <p:spPr>
              <a:xfrm>
                <a:off x="3897883" y="169418"/>
                <a:ext cx="391383" cy="1006249"/>
              </a:xfrm>
              <a:custGeom>
                <a:avLst/>
                <a:gdLst>
                  <a:gd name="connsiteX0" fmla="*/ 216949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6 h 1006249"/>
                  <a:gd name="connsiteX3" fmla="*/ 262497 w 391383"/>
                  <a:gd name="connsiteY3" fmla="*/ 310986 h 1006249"/>
                  <a:gd name="connsiteX4" fmla="*/ 262485 w 391383"/>
                  <a:gd name="connsiteY4" fmla="*/ 310997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59 h 1006249"/>
                  <a:gd name="connsiteX9" fmla="*/ 357657 w 391383"/>
                  <a:gd name="connsiteY9" fmla="*/ 638755 h 1006249"/>
                  <a:gd name="connsiteX10" fmla="*/ 357657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64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01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49" y="-60"/>
                    </a:moveTo>
                    <a:cubicBezTo>
                      <a:pt x="216949" y="-60"/>
                      <a:pt x="263124" y="116209"/>
                      <a:pt x="270319" y="177681"/>
                    </a:cubicBezTo>
                    <a:lnTo>
                      <a:pt x="270319" y="177686"/>
                    </a:lnTo>
                    <a:cubicBezTo>
                      <a:pt x="275487" y="221892"/>
                      <a:pt x="265119" y="266560"/>
                      <a:pt x="262497" y="310986"/>
                    </a:cubicBezTo>
                    <a:lnTo>
                      <a:pt x="262485" y="310997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52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37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7B90A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0" name="Freeform: Shape 159">
                <a:extLst>
                  <a:ext uri="{FF2B5EF4-FFF2-40B4-BE49-F238E27FC236}">
                    <a16:creationId xmlns:a16="http://schemas.microsoft.com/office/drawing/2014/main" id="{15D9AEAE-752A-2A2B-99FF-A2AFCBF98E56}"/>
                  </a:ext>
                </a:extLst>
              </p:cNvPr>
              <p:cNvSpPr/>
              <p:nvPr/>
            </p:nvSpPr>
            <p:spPr>
              <a:xfrm>
                <a:off x="3894071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6 h 1006249"/>
                  <a:gd name="connsiteX3" fmla="*/ 262496 w 391383"/>
                  <a:gd name="connsiteY3" fmla="*/ 310986 h 1006249"/>
                  <a:gd name="connsiteX4" fmla="*/ 262496 w 391383"/>
                  <a:gd name="connsiteY4" fmla="*/ 310997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59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807 w 391383"/>
                  <a:gd name="connsiteY11" fmla="*/ 678653 h 1006249"/>
                  <a:gd name="connsiteX12" fmla="*/ 330796 w 391383"/>
                  <a:gd name="connsiteY12" fmla="*/ 678664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75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35" y="116209"/>
                      <a:pt x="270319" y="177681"/>
                    </a:cubicBezTo>
                    <a:lnTo>
                      <a:pt x="270319" y="177686"/>
                    </a:lnTo>
                    <a:cubicBezTo>
                      <a:pt x="275498" y="221892"/>
                      <a:pt x="265119" y="266560"/>
                      <a:pt x="262496" y="310986"/>
                    </a:cubicBezTo>
                    <a:lnTo>
                      <a:pt x="262496" y="310997"/>
                    </a:lnTo>
                    <a:cubicBezTo>
                      <a:pt x="259345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28" y="588348"/>
                    </a:cubicBezTo>
                    <a:lnTo>
                      <a:pt x="332228" y="588359"/>
                    </a:lnTo>
                    <a:cubicBezTo>
                      <a:pt x="331027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49"/>
                      <a:pt x="331512" y="671073"/>
                      <a:pt x="330807" y="678653"/>
                    </a:cubicBezTo>
                    <a:lnTo>
                      <a:pt x="330796" y="678664"/>
                    </a:lnTo>
                    <a:cubicBezTo>
                      <a:pt x="330333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12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58" y="881037"/>
                      <a:pt x="236175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6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748AA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1" name="Freeform: Shape 160">
                <a:extLst>
                  <a:ext uri="{FF2B5EF4-FFF2-40B4-BE49-F238E27FC236}">
                    <a16:creationId xmlns:a16="http://schemas.microsoft.com/office/drawing/2014/main" id="{EDE383A0-C748-141D-8A96-99C447AC75D6}"/>
                  </a:ext>
                </a:extLst>
              </p:cNvPr>
              <p:cNvSpPr/>
              <p:nvPr/>
            </p:nvSpPr>
            <p:spPr>
              <a:xfrm>
                <a:off x="3890270" y="169418"/>
                <a:ext cx="391381" cy="1006249"/>
              </a:xfrm>
              <a:custGeom>
                <a:avLst/>
                <a:gdLst>
                  <a:gd name="connsiteX0" fmla="*/ 216949 w 391381"/>
                  <a:gd name="connsiteY0" fmla="*/ -60 h 1006249"/>
                  <a:gd name="connsiteX1" fmla="*/ 270319 w 391381"/>
                  <a:gd name="connsiteY1" fmla="*/ 177681 h 1006249"/>
                  <a:gd name="connsiteX2" fmla="*/ 270319 w 391381"/>
                  <a:gd name="connsiteY2" fmla="*/ 177687 h 1006249"/>
                  <a:gd name="connsiteX3" fmla="*/ 262486 w 391381"/>
                  <a:gd name="connsiteY3" fmla="*/ 310986 h 1006249"/>
                  <a:gd name="connsiteX4" fmla="*/ 262486 w 391381"/>
                  <a:gd name="connsiteY4" fmla="*/ 310997 h 1006249"/>
                  <a:gd name="connsiteX5" fmla="*/ 390567 w 391381"/>
                  <a:gd name="connsiteY5" fmla="*/ 502349 h 1006249"/>
                  <a:gd name="connsiteX6" fmla="*/ 390567 w 391381"/>
                  <a:gd name="connsiteY6" fmla="*/ 502349 h 1006249"/>
                  <a:gd name="connsiteX7" fmla="*/ 332217 w 391381"/>
                  <a:gd name="connsiteY7" fmla="*/ 588348 h 1006249"/>
                  <a:gd name="connsiteX8" fmla="*/ 332217 w 391381"/>
                  <a:gd name="connsiteY8" fmla="*/ 588359 h 1006249"/>
                  <a:gd name="connsiteX9" fmla="*/ 357657 w 391381"/>
                  <a:gd name="connsiteY9" fmla="*/ 638755 h 1006249"/>
                  <a:gd name="connsiteX10" fmla="*/ 357657 w 391381"/>
                  <a:gd name="connsiteY10" fmla="*/ 638755 h 1006249"/>
                  <a:gd name="connsiteX11" fmla="*/ 330796 w 391381"/>
                  <a:gd name="connsiteY11" fmla="*/ 678653 h 1006249"/>
                  <a:gd name="connsiteX12" fmla="*/ 330796 w 391381"/>
                  <a:gd name="connsiteY12" fmla="*/ 678664 h 1006249"/>
                  <a:gd name="connsiteX13" fmla="*/ 339335 w 391381"/>
                  <a:gd name="connsiteY13" fmla="*/ 720936 h 1006249"/>
                  <a:gd name="connsiteX14" fmla="*/ 339335 w 391381"/>
                  <a:gd name="connsiteY14" fmla="*/ 720947 h 1006249"/>
                  <a:gd name="connsiteX15" fmla="*/ 306601 w 391381"/>
                  <a:gd name="connsiteY15" fmla="*/ 748171 h 1006249"/>
                  <a:gd name="connsiteX16" fmla="*/ 306601 w 391381"/>
                  <a:gd name="connsiteY16" fmla="*/ 748182 h 1006249"/>
                  <a:gd name="connsiteX17" fmla="*/ 303042 w 391381"/>
                  <a:gd name="connsiteY17" fmla="*/ 814116 h 1006249"/>
                  <a:gd name="connsiteX18" fmla="*/ 303042 w 391381"/>
                  <a:gd name="connsiteY18" fmla="*/ 814116 h 1006249"/>
                  <a:gd name="connsiteX19" fmla="*/ 236164 w 391381"/>
                  <a:gd name="connsiteY19" fmla="*/ 897251 h 1006249"/>
                  <a:gd name="connsiteX20" fmla="*/ 236164 w 391381"/>
                  <a:gd name="connsiteY20" fmla="*/ 897251 h 1006249"/>
                  <a:gd name="connsiteX21" fmla="*/ 135836 w 391381"/>
                  <a:gd name="connsiteY21" fmla="*/ 910868 h 1006249"/>
                  <a:gd name="connsiteX22" fmla="*/ 135825 w 391381"/>
                  <a:gd name="connsiteY22" fmla="*/ 910868 h 1006249"/>
                  <a:gd name="connsiteX23" fmla="*/ -58 w 391381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1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7"/>
                    </a:lnTo>
                    <a:cubicBezTo>
                      <a:pt x="275486" y="221892"/>
                      <a:pt x="265119" y="266560"/>
                      <a:pt x="262486" y="310986"/>
                    </a:cubicBezTo>
                    <a:lnTo>
                      <a:pt x="262486" y="310997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6C83A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2" name="Freeform: Shape 161">
                <a:extLst>
                  <a:ext uri="{FF2B5EF4-FFF2-40B4-BE49-F238E27FC236}">
                    <a16:creationId xmlns:a16="http://schemas.microsoft.com/office/drawing/2014/main" id="{861FAF2B-5902-F36C-E56A-446104E2C51F}"/>
                  </a:ext>
                </a:extLst>
              </p:cNvPr>
              <p:cNvSpPr/>
              <p:nvPr/>
            </p:nvSpPr>
            <p:spPr>
              <a:xfrm>
                <a:off x="3886458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7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97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59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64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24" y="116209"/>
                      <a:pt x="270319" y="177681"/>
                    </a:cubicBezTo>
                    <a:lnTo>
                      <a:pt x="270319" y="177687"/>
                    </a:lnTo>
                    <a:cubicBezTo>
                      <a:pt x="275487" y="221893"/>
                      <a:pt x="265119" y="266560"/>
                      <a:pt x="262497" y="310986"/>
                    </a:cubicBezTo>
                    <a:lnTo>
                      <a:pt x="262497" y="310997"/>
                    </a:lnTo>
                    <a:cubicBezTo>
                      <a:pt x="259345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33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12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647D9B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3" name="Freeform: Shape 162">
                <a:extLst>
                  <a:ext uri="{FF2B5EF4-FFF2-40B4-BE49-F238E27FC236}">
                    <a16:creationId xmlns:a16="http://schemas.microsoft.com/office/drawing/2014/main" id="{5A7A6535-5A82-6C78-2921-69F13FD3ADF5}"/>
                  </a:ext>
                </a:extLst>
              </p:cNvPr>
              <p:cNvSpPr/>
              <p:nvPr/>
            </p:nvSpPr>
            <p:spPr>
              <a:xfrm>
                <a:off x="3882657" y="169418"/>
                <a:ext cx="391372" cy="1006249"/>
              </a:xfrm>
              <a:custGeom>
                <a:avLst/>
                <a:gdLst>
                  <a:gd name="connsiteX0" fmla="*/ 216949 w 391372"/>
                  <a:gd name="connsiteY0" fmla="*/ -60 h 1006249"/>
                  <a:gd name="connsiteX1" fmla="*/ 270308 w 391372"/>
                  <a:gd name="connsiteY1" fmla="*/ 177681 h 1006249"/>
                  <a:gd name="connsiteX2" fmla="*/ 270319 w 391372"/>
                  <a:gd name="connsiteY2" fmla="*/ 177687 h 1006249"/>
                  <a:gd name="connsiteX3" fmla="*/ 262485 w 391372"/>
                  <a:gd name="connsiteY3" fmla="*/ 310986 h 1006249"/>
                  <a:gd name="connsiteX4" fmla="*/ 262485 w 391372"/>
                  <a:gd name="connsiteY4" fmla="*/ 310997 h 1006249"/>
                  <a:gd name="connsiteX5" fmla="*/ 390556 w 391372"/>
                  <a:gd name="connsiteY5" fmla="*/ 502349 h 1006249"/>
                  <a:gd name="connsiteX6" fmla="*/ 390556 w 391372"/>
                  <a:gd name="connsiteY6" fmla="*/ 502349 h 1006249"/>
                  <a:gd name="connsiteX7" fmla="*/ 332217 w 391372"/>
                  <a:gd name="connsiteY7" fmla="*/ 588348 h 1006249"/>
                  <a:gd name="connsiteX8" fmla="*/ 332217 w 391372"/>
                  <a:gd name="connsiteY8" fmla="*/ 588359 h 1006249"/>
                  <a:gd name="connsiteX9" fmla="*/ 357657 w 391372"/>
                  <a:gd name="connsiteY9" fmla="*/ 638755 h 1006249"/>
                  <a:gd name="connsiteX10" fmla="*/ 357657 w 391372"/>
                  <a:gd name="connsiteY10" fmla="*/ 638755 h 1006249"/>
                  <a:gd name="connsiteX11" fmla="*/ 330796 w 391372"/>
                  <a:gd name="connsiteY11" fmla="*/ 678653 h 1006249"/>
                  <a:gd name="connsiteX12" fmla="*/ 330796 w 391372"/>
                  <a:gd name="connsiteY12" fmla="*/ 678664 h 1006249"/>
                  <a:gd name="connsiteX13" fmla="*/ 339335 w 391372"/>
                  <a:gd name="connsiteY13" fmla="*/ 720936 h 1006249"/>
                  <a:gd name="connsiteX14" fmla="*/ 339324 w 391372"/>
                  <a:gd name="connsiteY14" fmla="*/ 720947 h 1006249"/>
                  <a:gd name="connsiteX15" fmla="*/ 306601 w 391372"/>
                  <a:gd name="connsiteY15" fmla="*/ 748171 h 1006249"/>
                  <a:gd name="connsiteX16" fmla="*/ 306601 w 391372"/>
                  <a:gd name="connsiteY16" fmla="*/ 748182 h 1006249"/>
                  <a:gd name="connsiteX17" fmla="*/ 303042 w 391372"/>
                  <a:gd name="connsiteY17" fmla="*/ 814116 h 1006249"/>
                  <a:gd name="connsiteX18" fmla="*/ 303042 w 391372"/>
                  <a:gd name="connsiteY18" fmla="*/ 814116 h 1006249"/>
                  <a:gd name="connsiteX19" fmla="*/ 236164 w 391372"/>
                  <a:gd name="connsiteY19" fmla="*/ 897251 h 1006249"/>
                  <a:gd name="connsiteX20" fmla="*/ 236153 w 391372"/>
                  <a:gd name="connsiteY20" fmla="*/ 897251 h 1006249"/>
                  <a:gd name="connsiteX21" fmla="*/ 135836 w 391372"/>
                  <a:gd name="connsiteY21" fmla="*/ 910868 h 1006249"/>
                  <a:gd name="connsiteX22" fmla="*/ 135825 w 391372"/>
                  <a:gd name="connsiteY22" fmla="*/ 910868 h 1006249"/>
                  <a:gd name="connsiteX23" fmla="*/ -58 w 391372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72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08" y="177681"/>
                    </a:cubicBezTo>
                    <a:lnTo>
                      <a:pt x="270319" y="177687"/>
                    </a:lnTo>
                    <a:cubicBezTo>
                      <a:pt x="275487" y="221893"/>
                      <a:pt x="265108" y="266560"/>
                      <a:pt x="262485" y="310986"/>
                    </a:cubicBezTo>
                    <a:lnTo>
                      <a:pt x="262485" y="310997"/>
                    </a:lnTo>
                    <a:cubicBezTo>
                      <a:pt x="259334" y="364478"/>
                      <a:pt x="372597" y="413576"/>
                      <a:pt x="390556" y="502349"/>
                    </a:cubicBezTo>
                    <a:lnTo>
                      <a:pt x="390556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22" y="683758"/>
                      <a:pt x="345747" y="697342"/>
                      <a:pt x="339335" y="720936"/>
                    </a:cubicBezTo>
                    <a:lnTo>
                      <a:pt x="339324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0993" y="854634"/>
                      <a:pt x="276247" y="881037"/>
                      <a:pt x="236164" y="897251"/>
                    </a:cubicBezTo>
                    <a:lnTo>
                      <a:pt x="236153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5D769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4" name="Freeform: Shape 163">
                <a:extLst>
                  <a:ext uri="{FF2B5EF4-FFF2-40B4-BE49-F238E27FC236}">
                    <a16:creationId xmlns:a16="http://schemas.microsoft.com/office/drawing/2014/main" id="{401AD6DC-72C1-30B7-FF3B-E03842F1CD26}"/>
                  </a:ext>
                </a:extLst>
              </p:cNvPr>
              <p:cNvSpPr/>
              <p:nvPr/>
            </p:nvSpPr>
            <p:spPr>
              <a:xfrm>
                <a:off x="3878844" y="169418"/>
                <a:ext cx="391381" cy="1006249"/>
              </a:xfrm>
              <a:custGeom>
                <a:avLst/>
                <a:gdLst>
                  <a:gd name="connsiteX0" fmla="*/ 216949 w 391381"/>
                  <a:gd name="connsiteY0" fmla="*/ -60 h 1006249"/>
                  <a:gd name="connsiteX1" fmla="*/ 270319 w 391381"/>
                  <a:gd name="connsiteY1" fmla="*/ 177681 h 1006249"/>
                  <a:gd name="connsiteX2" fmla="*/ 270319 w 391381"/>
                  <a:gd name="connsiteY2" fmla="*/ 177687 h 1006249"/>
                  <a:gd name="connsiteX3" fmla="*/ 262497 w 391381"/>
                  <a:gd name="connsiteY3" fmla="*/ 310986 h 1006249"/>
                  <a:gd name="connsiteX4" fmla="*/ 262486 w 391381"/>
                  <a:gd name="connsiteY4" fmla="*/ 310997 h 1006249"/>
                  <a:gd name="connsiteX5" fmla="*/ 390567 w 391381"/>
                  <a:gd name="connsiteY5" fmla="*/ 502349 h 1006249"/>
                  <a:gd name="connsiteX6" fmla="*/ 390567 w 391381"/>
                  <a:gd name="connsiteY6" fmla="*/ 502349 h 1006249"/>
                  <a:gd name="connsiteX7" fmla="*/ 332217 w 391381"/>
                  <a:gd name="connsiteY7" fmla="*/ 588348 h 1006249"/>
                  <a:gd name="connsiteX8" fmla="*/ 332217 w 391381"/>
                  <a:gd name="connsiteY8" fmla="*/ 588359 h 1006249"/>
                  <a:gd name="connsiteX9" fmla="*/ 357657 w 391381"/>
                  <a:gd name="connsiteY9" fmla="*/ 638755 h 1006249"/>
                  <a:gd name="connsiteX10" fmla="*/ 357657 w 391381"/>
                  <a:gd name="connsiteY10" fmla="*/ 638755 h 1006249"/>
                  <a:gd name="connsiteX11" fmla="*/ 330796 w 391381"/>
                  <a:gd name="connsiteY11" fmla="*/ 678653 h 1006249"/>
                  <a:gd name="connsiteX12" fmla="*/ 330796 w 391381"/>
                  <a:gd name="connsiteY12" fmla="*/ 678664 h 1006249"/>
                  <a:gd name="connsiteX13" fmla="*/ 339335 w 391381"/>
                  <a:gd name="connsiteY13" fmla="*/ 720936 h 1006249"/>
                  <a:gd name="connsiteX14" fmla="*/ 339335 w 391381"/>
                  <a:gd name="connsiteY14" fmla="*/ 720947 h 1006249"/>
                  <a:gd name="connsiteX15" fmla="*/ 306601 w 391381"/>
                  <a:gd name="connsiteY15" fmla="*/ 748171 h 1006249"/>
                  <a:gd name="connsiteX16" fmla="*/ 306601 w 391381"/>
                  <a:gd name="connsiteY16" fmla="*/ 748182 h 1006249"/>
                  <a:gd name="connsiteX17" fmla="*/ 303053 w 391381"/>
                  <a:gd name="connsiteY17" fmla="*/ 814116 h 1006249"/>
                  <a:gd name="connsiteX18" fmla="*/ 303053 w 391381"/>
                  <a:gd name="connsiteY18" fmla="*/ 814116 h 1006249"/>
                  <a:gd name="connsiteX19" fmla="*/ 236164 w 391381"/>
                  <a:gd name="connsiteY19" fmla="*/ 897251 h 1006249"/>
                  <a:gd name="connsiteX20" fmla="*/ 236164 w 391381"/>
                  <a:gd name="connsiteY20" fmla="*/ 897251 h 1006249"/>
                  <a:gd name="connsiteX21" fmla="*/ 135836 w 391381"/>
                  <a:gd name="connsiteY21" fmla="*/ 910868 h 1006249"/>
                  <a:gd name="connsiteX22" fmla="*/ 135836 w 391381"/>
                  <a:gd name="connsiteY22" fmla="*/ 910868 h 1006249"/>
                  <a:gd name="connsiteX23" fmla="*/ -58 w 391381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1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7"/>
                    </a:lnTo>
                    <a:cubicBezTo>
                      <a:pt x="275487" y="221893"/>
                      <a:pt x="265119" y="266560"/>
                      <a:pt x="262497" y="310986"/>
                    </a:cubicBezTo>
                    <a:lnTo>
                      <a:pt x="262486" y="310997"/>
                    </a:lnTo>
                    <a:cubicBezTo>
                      <a:pt x="259345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58"/>
                      <a:pt x="304452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5" y="910902"/>
                      <a:pt x="135836" y="910868"/>
                    </a:cubicBezTo>
                    <a:lnTo>
                      <a:pt x="135836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55709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5" name="Freeform: Shape 164">
                <a:extLst>
                  <a:ext uri="{FF2B5EF4-FFF2-40B4-BE49-F238E27FC236}">
                    <a16:creationId xmlns:a16="http://schemas.microsoft.com/office/drawing/2014/main" id="{EEB8CE07-AD6C-DC47-21F7-92E10FC90159}"/>
                  </a:ext>
                </a:extLst>
              </p:cNvPr>
              <p:cNvSpPr/>
              <p:nvPr/>
            </p:nvSpPr>
            <p:spPr>
              <a:xfrm>
                <a:off x="3875032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8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97 h 1006249"/>
                  <a:gd name="connsiteX5" fmla="*/ 390568 w 391383"/>
                  <a:gd name="connsiteY5" fmla="*/ 502349 h 1006249"/>
                  <a:gd name="connsiteX6" fmla="*/ 390568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59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64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75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36" y="116209"/>
                      <a:pt x="270319" y="177681"/>
                    </a:cubicBezTo>
                    <a:lnTo>
                      <a:pt x="270319" y="177688"/>
                    </a:lnTo>
                    <a:cubicBezTo>
                      <a:pt x="275498" y="221893"/>
                      <a:pt x="265119" y="266560"/>
                      <a:pt x="262497" y="310986"/>
                    </a:cubicBezTo>
                    <a:lnTo>
                      <a:pt x="262497" y="310997"/>
                    </a:lnTo>
                    <a:cubicBezTo>
                      <a:pt x="259345" y="364478"/>
                      <a:pt x="372597" y="413587"/>
                      <a:pt x="390568" y="502349"/>
                    </a:cubicBezTo>
                    <a:lnTo>
                      <a:pt x="390568" y="502349"/>
                    </a:lnTo>
                    <a:cubicBezTo>
                      <a:pt x="398996" y="544000"/>
                      <a:pt x="334443" y="553700"/>
                      <a:pt x="332228" y="588348"/>
                    </a:cubicBezTo>
                    <a:lnTo>
                      <a:pt x="332228" y="588359"/>
                    </a:lnTo>
                    <a:cubicBezTo>
                      <a:pt x="331027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33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12" y="748171"/>
                    </a:cubicBezTo>
                    <a:lnTo>
                      <a:pt x="306601" y="748182"/>
                    </a:lnTo>
                    <a:cubicBezTo>
                      <a:pt x="296663" y="759558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75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6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4D698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6" name="Freeform: Shape 165">
                <a:extLst>
                  <a:ext uri="{FF2B5EF4-FFF2-40B4-BE49-F238E27FC236}">
                    <a16:creationId xmlns:a16="http://schemas.microsoft.com/office/drawing/2014/main" id="{0EEE639B-8971-6751-2988-8D37F86F06C5}"/>
                  </a:ext>
                </a:extLst>
              </p:cNvPr>
              <p:cNvSpPr/>
              <p:nvPr/>
            </p:nvSpPr>
            <p:spPr>
              <a:xfrm>
                <a:off x="3871231" y="169418"/>
                <a:ext cx="391381" cy="1006249"/>
              </a:xfrm>
              <a:custGeom>
                <a:avLst/>
                <a:gdLst>
                  <a:gd name="connsiteX0" fmla="*/ 216949 w 391381"/>
                  <a:gd name="connsiteY0" fmla="*/ -60 h 1006249"/>
                  <a:gd name="connsiteX1" fmla="*/ 270319 w 391381"/>
                  <a:gd name="connsiteY1" fmla="*/ 177681 h 1006249"/>
                  <a:gd name="connsiteX2" fmla="*/ 270319 w 391381"/>
                  <a:gd name="connsiteY2" fmla="*/ 177688 h 1006249"/>
                  <a:gd name="connsiteX3" fmla="*/ 262486 w 391381"/>
                  <a:gd name="connsiteY3" fmla="*/ 310986 h 1006249"/>
                  <a:gd name="connsiteX4" fmla="*/ 262486 w 391381"/>
                  <a:gd name="connsiteY4" fmla="*/ 310997 h 1006249"/>
                  <a:gd name="connsiteX5" fmla="*/ 390567 w 391381"/>
                  <a:gd name="connsiteY5" fmla="*/ 502349 h 1006249"/>
                  <a:gd name="connsiteX6" fmla="*/ 390567 w 391381"/>
                  <a:gd name="connsiteY6" fmla="*/ 502349 h 1006249"/>
                  <a:gd name="connsiteX7" fmla="*/ 332217 w 391381"/>
                  <a:gd name="connsiteY7" fmla="*/ 588348 h 1006249"/>
                  <a:gd name="connsiteX8" fmla="*/ 332217 w 391381"/>
                  <a:gd name="connsiteY8" fmla="*/ 588359 h 1006249"/>
                  <a:gd name="connsiteX9" fmla="*/ 357657 w 391381"/>
                  <a:gd name="connsiteY9" fmla="*/ 638755 h 1006249"/>
                  <a:gd name="connsiteX10" fmla="*/ 357657 w 391381"/>
                  <a:gd name="connsiteY10" fmla="*/ 638755 h 1006249"/>
                  <a:gd name="connsiteX11" fmla="*/ 330796 w 391381"/>
                  <a:gd name="connsiteY11" fmla="*/ 678653 h 1006249"/>
                  <a:gd name="connsiteX12" fmla="*/ 330796 w 391381"/>
                  <a:gd name="connsiteY12" fmla="*/ 678664 h 1006249"/>
                  <a:gd name="connsiteX13" fmla="*/ 339335 w 391381"/>
                  <a:gd name="connsiteY13" fmla="*/ 720936 h 1006249"/>
                  <a:gd name="connsiteX14" fmla="*/ 339335 w 391381"/>
                  <a:gd name="connsiteY14" fmla="*/ 720947 h 1006249"/>
                  <a:gd name="connsiteX15" fmla="*/ 306601 w 391381"/>
                  <a:gd name="connsiteY15" fmla="*/ 748171 h 1006249"/>
                  <a:gd name="connsiteX16" fmla="*/ 306601 w 391381"/>
                  <a:gd name="connsiteY16" fmla="*/ 748182 h 1006249"/>
                  <a:gd name="connsiteX17" fmla="*/ 303042 w 391381"/>
                  <a:gd name="connsiteY17" fmla="*/ 814116 h 1006249"/>
                  <a:gd name="connsiteX18" fmla="*/ 303042 w 391381"/>
                  <a:gd name="connsiteY18" fmla="*/ 814116 h 1006249"/>
                  <a:gd name="connsiteX19" fmla="*/ 236164 w 391381"/>
                  <a:gd name="connsiteY19" fmla="*/ 897251 h 1006249"/>
                  <a:gd name="connsiteX20" fmla="*/ 236164 w 391381"/>
                  <a:gd name="connsiteY20" fmla="*/ 897251 h 1006249"/>
                  <a:gd name="connsiteX21" fmla="*/ 135836 w 391381"/>
                  <a:gd name="connsiteY21" fmla="*/ 910868 h 1006249"/>
                  <a:gd name="connsiteX22" fmla="*/ 135825 w 391381"/>
                  <a:gd name="connsiteY22" fmla="*/ 910868 h 1006249"/>
                  <a:gd name="connsiteX23" fmla="*/ -58 w 391381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1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8"/>
                    </a:lnTo>
                    <a:cubicBezTo>
                      <a:pt x="275486" y="221893"/>
                      <a:pt x="265119" y="266560"/>
                      <a:pt x="262486" y="310986"/>
                    </a:cubicBezTo>
                    <a:lnTo>
                      <a:pt x="262486" y="310997"/>
                    </a:lnTo>
                    <a:cubicBezTo>
                      <a:pt x="259345" y="364478"/>
                      <a:pt x="372597" y="413587"/>
                      <a:pt x="390567" y="502349"/>
                    </a:cubicBezTo>
                    <a:lnTo>
                      <a:pt x="390567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22" y="683758"/>
                      <a:pt x="345747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58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456387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7" name="Freeform: Shape 166">
                <a:extLst>
                  <a:ext uri="{FF2B5EF4-FFF2-40B4-BE49-F238E27FC236}">
                    <a16:creationId xmlns:a16="http://schemas.microsoft.com/office/drawing/2014/main" id="{5E796708-BDAE-4793-FB27-1F4BB205473D}"/>
                  </a:ext>
                </a:extLst>
              </p:cNvPr>
              <p:cNvSpPr/>
              <p:nvPr/>
            </p:nvSpPr>
            <p:spPr>
              <a:xfrm>
                <a:off x="3867419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8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97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59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64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24" y="116209"/>
                      <a:pt x="270319" y="177681"/>
                    </a:cubicBezTo>
                    <a:lnTo>
                      <a:pt x="270319" y="177688"/>
                    </a:lnTo>
                    <a:cubicBezTo>
                      <a:pt x="275487" y="221893"/>
                      <a:pt x="265119" y="266560"/>
                      <a:pt x="262497" y="310986"/>
                    </a:cubicBezTo>
                    <a:lnTo>
                      <a:pt x="262497" y="310997"/>
                    </a:lnTo>
                    <a:cubicBezTo>
                      <a:pt x="259345" y="364478"/>
                      <a:pt x="372597" y="413587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33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12" y="748171"/>
                    </a:cubicBezTo>
                    <a:lnTo>
                      <a:pt x="306601" y="748182"/>
                    </a:lnTo>
                    <a:cubicBezTo>
                      <a:pt x="296663" y="759558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3E5C8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8" name="Freeform: Shape 167">
                <a:extLst>
                  <a:ext uri="{FF2B5EF4-FFF2-40B4-BE49-F238E27FC236}">
                    <a16:creationId xmlns:a16="http://schemas.microsoft.com/office/drawing/2014/main" id="{987A4948-278D-C66B-A249-E2415E0D5A8E}"/>
                  </a:ext>
                </a:extLst>
              </p:cNvPr>
              <p:cNvSpPr/>
              <p:nvPr/>
            </p:nvSpPr>
            <p:spPr>
              <a:xfrm>
                <a:off x="3863618" y="169418"/>
                <a:ext cx="391372" cy="1006249"/>
              </a:xfrm>
              <a:custGeom>
                <a:avLst/>
                <a:gdLst>
                  <a:gd name="connsiteX0" fmla="*/ 216949 w 391372"/>
                  <a:gd name="connsiteY0" fmla="*/ -60 h 1006249"/>
                  <a:gd name="connsiteX1" fmla="*/ 270308 w 391372"/>
                  <a:gd name="connsiteY1" fmla="*/ 177681 h 1006249"/>
                  <a:gd name="connsiteX2" fmla="*/ 270319 w 391372"/>
                  <a:gd name="connsiteY2" fmla="*/ 177688 h 1006249"/>
                  <a:gd name="connsiteX3" fmla="*/ 262485 w 391372"/>
                  <a:gd name="connsiteY3" fmla="*/ 310986 h 1006249"/>
                  <a:gd name="connsiteX4" fmla="*/ 262485 w 391372"/>
                  <a:gd name="connsiteY4" fmla="*/ 310997 h 1006249"/>
                  <a:gd name="connsiteX5" fmla="*/ 390556 w 391372"/>
                  <a:gd name="connsiteY5" fmla="*/ 502349 h 1006249"/>
                  <a:gd name="connsiteX6" fmla="*/ 390556 w 391372"/>
                  <a:gd name="connsiteY6" fmla="*/ 502349 h 1006249"/>
                  <a:gd name="connsiteX7" fmla="*/ 332217 w 391372"/>
                  <a:gd name="connsiteY7" fmla="*/ 588348 h 1006249"/>
                  <a:gd name="connsiteX8" fmla="*/ 332217 w 391372"/>
                  <a:gd name="connsiteY8" fmla="*/ 588359 h 1006249"/>
                  <a:gd name="connsiteX9" fmla="*/ 357657 w 391372"/>
                  <a:gd name="connsiteY9" fmla="*/ 638755 h 1006249"/>
                  <a:gd name="connsiteX10" fmla="*/ 357657 w 391372"/>
                  <a:gd name="connsiteY10" fmla="*/ 638755 h 1006249"/>
                  <a:gd name="connsiteX11" fmla="*/ 330796 w 391372"/>
                  <a:gd name="connsiteY11" fmla="*/ 678653 h 1006249"/>
                  <a:gd name="connsiteX12" fmla="*/ 330796 w 391372"/>
                  <a:gd name="connsiteY12" fmla="*/ 678664 h 1006249"/>
                  <a:gd name="connsiteX13" fmla="*/ 339335 w 391372"/>
                  <a:gd name="connsiteY13" fmla="*/ 720936 h 1006249"/>
                  <a:gd name="connsiteX14" fmla="*/ 339324 w 391372"/>
                  <a:gd name="connsiteY14" fmla="*/ 720947 h 1006249"/>
                  <a:gd name="connsiteX15" fmla="*/ 306601 w 391372"/>
                  <a:gd name="connsiteY15" fmla="*/ 748171 h 1006249"/>
                  <a:gd name="connsiteX16" fmla="*/ 306590 w 391372"/>
                  <a:gd name="connsiteY16" fmla="*/ 748182 h 1006249"/>
                  <a:gd name="connsiteX17" fmla="*/ 303042 w 391372"/>
                  <a:gd name="connsiteY17" fmla="*/ 814116 h 1006249"/>
                  <a:gd name="connsiteX18" fmla="*/ 303042 w 391372"/>
                  <a:gd name="connsiteY18" fmla="*/ 814116 h 1006249"/>
                  <a:gd name="connsiteX19" fmla="*/ 236164 w 391372"/>
                  <a:gd name="connsiteY19" fmla="*/ 897251 h 1006249"/>
                  <a:gd name="connsiteX20" fmla="*/ 236153 w 391372"/>
                  <a:gd name="connsiteY20" fmla="*/ 897251 h 1006249"/>
                  <a:gd name="connsiteX21" fmla="*/ 135836 w 391372"/>
                  <a:gd name="connsiteY21" fmla="*/ 910868 h 1006249"/>
                  <a:gd name="connsiteX22" fmla="*/ 135825 w 391372"/>
                  <a:gd name="connsiteY22" fmla="*/ 910868 h 1006249"/>
                  <a:gd name="connsiteX23" fmla="*/ -58 w 391372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72" h="1006249">
                    <a:moveTo>
                      <a:pt x="216949" y="-60"/>
                    </a:moveTo>
                    <a:cubicBezTo>
                      <a:pt x="216949" y="-60"/>
                      <a:pt x="263124" y="116209"/>
                      <a:pt x="270308" y="177681"/>
                    </a:cubicBezTo>
                    <a:lnTo>
                      <a:pt x="270319" y="177688"/>
                    </a:lnTo>
                    <a:cubicBezTo>
                      <a:pt x="275487" y="221894"/>
                      <a:pt x="265108" y="266560"/>
                      <a:pt x="262485" y="310986"/>
                    </a:cubicBezTo>
                    <a:lnTo>
                      <a:pt x="262485" y="310997"/>
                    </a:lnTo>
                    <a:cubicBezTo>
                      <a:pt x="259334" y="364478"/>
                      <a:pt x="372597" y="413587"/>
                      <a:pt x="390556" y="502349"/>
                    </a:cubicBezTo>
                    <a:lnTo>
                      <a:pt x="390556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22" y="683769"/>
                      <a:pt x="345747" y="697342"/>
                      <a:pt x="339335" y="720936"/>
                    </a:cubicBezTo>
                    <a:lnTo>
                      <a:pt x="339324" y="720947"/>
                    </a:lnTo>
                    <a:cubicBezTo>
                      <a:pt x="331942" y="748071"/>
                      <a:pt x="312451" y="741501"/>
                      <a:pt x="306601" y="748171"/>
                    </a:cubicBezTo>
                    <a:lnTo>
                      <a:pt x="306590" y="748182"/>
                    </a:lnTo>
                    <a:cubicBezTo>
                      <a:pt x="296663" y="759558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0993" y="854634"/>
                      <a:pt x="276247" y="881037"/>
                      <a:pt x="236164" y="897251"/>
                    </a:cubicBezTo>
                    <a:lnTo>
                      <a:pt x="236153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36567D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9" name="Freeform: Shape 168">
                <a:extLst>
                  <a:ext uri="{FF2B5EF4-FFF2-40B4-BE49-F238E27FC236}">
                    <a16:creationId xmlns:a16="http://schemas.microsoft.com/office/drawing/2014/main" id="{3EB0565F-0DD1-4BDA-B6EB-20B22FCBB239}"/>
                  </a:ext>
                </a:extLst>
              </p:cNvPr>
              <p:cNvSpPr/>
              <p:nvPr/>
            </p:nvSpPr>
            <p:spPr>
              <a:xfrm>
                <a:off x="3859806" y="169418"/>
                <a:ext cx="391381" cy="1006249"/>
              </a:xfrm>
              <a:custGeom>
                <a:avLst/>
                <a:gdLst>
                  <a:gd name="connsiteX0" fmla="*/ 216949 w 391381"/>
                  <a:gd name="connsiteY0" fmla="*/ -60 h 1006249"/>
                  <a:gd name="connsiteX1" fmla="*/ 270319 w 391381"/>
                  <a:gd name="connsiteY1" fmla="*/ 177681 h 1006249"/>
                  <a:gd name="connsiteX2" fmla="*/ 270319 w 391381"/>
                  <a:gd name="connsiteY2" fmla="*/ 177688 h 1006249"/>
                  <a:gd name="connsiteX3" fmla="*/ 262486 w 391381"/>
                  <a:gd name="connsiteY3" fmla="*/ 310986 h 1006249"/>
                  <a:gd name="connsiteX4" fmla="*/ 262486 w 391381"/>
                  <a:gd name="connsiteY4" fmla="*/ 310997 h 1006249"/>
                  <a:gd name="connsiteX5" fmla="*/ 390567 w 391381"/>
                  <a:gd name="connsiteY5" fmla="*/ 502349 h 1006249"/>
                  <a:gd name="connsiteX6" fmla="*/ 390567 w 391381"/>
                  <a:gd name="connsiteY6" fmla="*/ 502349 h 1006249"/>
                  <a:gd name="connsiteX7" fmla="*/ 332217 w 391381"/>
                  <a:gd name="connsiteY7" fmla="*/ 588348 h 1006249"/>
                  <a:gd name="connsiteX8" fmla="*/ 332217 w 391381"/>
                  <a:gd name="connsiteY8" fmla="*/ 588359 h 1006249"/>
                  <a:gd name="connsiteX9" fmla="*/ 357657 w 391381"/>
                  <a:gd name="connsiteY9" fmla="*/ 638755 h 1006249"/>
                  <a:gd name="connsiteX10" fmla="*/ 357657 w 391381"/>
                  <a:gd name="connsiteY10" fmla="*/ 638755 h 1006249"/>
                  <a:gd name="connsiteX11" fmla="*/ 330796 w 391381"/>
                  <a:gd name="connsiteY11" fmla="*/ 678653 h 1006249"/>
                  <a:gd name="connsiteX12" fmla="*/ 330796 w 391381"/>
                  <a:gd name="connsiteY12" fmla="*/ 678664 h 1006249"/>
                  <a:gd name="connsiteX13" fmla="*/ 339335 w 391381"/>
                  <a:gd name="connsiteY13" fmla="*/ 720936 h 1006249"/>
                  <a:gd name="connsiteX14" fmla="*/ 339335 w 391381"/>
                  <a:gd name="connsiteY14" fmla="*/ 720947 h 1006249"/>
                  <a:gd name="connsiteX15" fmla="*/ 306601 w 391381"/>
                  <a:gd name="connsiteY15" fmla="*/ 748171 h 1006249"/>
                  <a:gd name="connsiteX16" fmla="*/ 306601 w 391381"/>
                  <a:gd name="connsiteY16" fmla="*/ 748182 h 1006249"/>
                  <a:gd name="connsiteX17" fmla="*/ 303053 w 391381"/>
                  <a:gd name="connsiteY17" fmla="*/ 814116 h 1006249"/>
                  <a:gd name="connsiteX18" fmla="*/ 303042 w 391381"/>
                  <a:gd name="connsiteY18" fmla="*/ 814116 h 1006249"/>
                  <a:gd name="connsiteX19" fmla="*/ 236164 w 391381"/>
                  <a:gd name="connsiteY19" fmla="*/ 897251 h 1006249"/>
                  <a:gd name="connsiteX20" fmla="*/ 236164 w 391381"/>
                  <a:gd name="connsiteY20" fmla="*/ 897251 h 1006249"/>
                  <a:gd name="connsiteX21" fmla="*/ 135836 w 391381"/>
                  <a:gd name="connsiteY21" fmla="*/ 910868 h 1006249"/>
                  <a:gd name="connsiteX22" fmla="*/ 135836 w 391381"/>
                  <a:gd name="connsiteY22" fmla="*/ 910868 h 1006249"/>
                  <a:gd name="connsiteX23" fmla="*/ -58 w 391381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1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8"/>
                    </a:lnTo>
                    <a:cubicBezTo>
                      <a:pt x="275486" y="221894"/>
                      <a:pt x="265119" y="266560"/>
                      <a:pt x="262486" y="310986"/>
                    </a:cubicBezTo>
                    <a:lnTo>
                      <a:pt x="262486" y="310997"/>
                    </a:lnTo>
                    <a:cubicBezTo>
                      <a:pt x="259345" y="364478"/>
                      <a:pt x="372597" y="413587"/>
                      <a:pt x="390567" y="502349"/>
                    </a:cubicBezTo>
                    <a:lnTo>
                      <a:pt x="390567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33" y="683769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58"/>
                      <a:pt x="304452" y="797735"/>
                      <a:pt x="303053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36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2E4F78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0" name="Freeform: Shape 169">
                <a:extLst>
                  <a:ext uri="{FF2B5EF4-FFF2-40B4-BE49-F238E27FC236}">
                    <a16:creationId xmlns:a16="http://schemas.microsoft.com/office/drawing/2014/main" id="{FFCEBBAE-0A4A-8694-43A6-4084AA39344C}"/>
                  </a:ext>
                </a:extLst>
              </p:cNvPr>
              <p:cNvSpPr/>
              <p:nvPr/>
            </p:nvSpPr>
            <p:spPr>
              <a:xfrm>
                <a:off x="3855994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9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97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59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64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75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36" y="116209"/>
                      <a:pt x="270319" y="177681"/>
                    </a:cubicBezTo>
                    <a:lnTo>
                      <a:pt x="270319" y="177689"/>
                    </a:lnTo>
                    <a:cubicBezTo>
                      <a:pt x="275497" y="221894"/>
                      <a:pt x="265119" y="266560"/>
                      <a:pt x="262497" y="310986"/>
                    </a:cubicBezTo>
                    <a:lnTo>
                      <a:pt x="262497" y="310997"/>
                    </a:lnTo>
                    <a:cubicBezTo>
                      <a:pt x="259345" y="364478"/>
                      <a:pt x="372597" y="413587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28" y="588348"/>
                    </a:cubicBezTo>
                    <a:lnTo>
                      <a:pt x="332228" y="588359"/>
                    </a:lnTo>
                    <a:cubicBezTo>
                      <a:pt x="331027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33" y="683769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12" y="748171"/>
                    </a:cubicBezTo>
                    <a:lnTo>
                      <a:pt x="306601" y="748182"/>
                    </a:lnTo>
                    <a:cubicBezTo>
                      <a:pt x="296663" y="759558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75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5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27497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1" name="Freeform: Shape 170">
                <a:extLst>
                  <a:ext uri="{FF2B5EF4-FFF2-40B4-BE49-F238E27FC236}">
                    <a16:creationId xmlns:a16="http://schemas.microsoft.com/office/drawing/2014/main" id="{1F6C5D0D-7314-1D20-DA23-39B58DC553F2}"/>
                  </a:ext>
                </a:extLst>
              </p:cNvPr>
              <p:cNvSpPr/>
              <p:nvPr/>
            </p:nvSpPr>
            <p:spPr>
              <a:xfrm>
                <a:off x="3852192" y="169418"/>
                <a:ext cx="391381" cy="1006249"/>
              </a:xfrm>
              <a:custGeom>
                <a:avLst/>
                <a:gdLst>
                  <a:gd name="connsiteX0" fmla="*/ 216949 w 391381"/>
                  <a:gd name="connsiteY0" fmla="*/ -60 h 1006249"/>
                  <a:gd name="connsiteX1" fmla="*/ 270319 w 391381"/>
                  <a:gd name="connsiteY1" fmla="*/ 177681 h 1006249"/>
                  <a:gd name="connsiteX2" fmla="*/ 270319 w 391381"/>
                  <a:gd name="connsiteY2" fmla="*/ 177689 h 1006249"/>
                  <a:gd name="connsiteX3" fmla="*/ 262485 w 391381"/>
                  <a:gd name="connsiteY3" fmla="*/ 310986 h 1006249"/>
                  <a:gd name="connsiteX4" fmla="*/ 262485 w 391381"/>
                  <a:gd name="connsiteY4" fmla="*/ 310997 h 1006249"/>
                  <a:gd name="connsiteX5" fmla="*/ 390556 w 391381"/>
                  <a:gd name="connsiteY5" fmla="*/ 502349 h 1006249"/>
                  <a:gd name="connsiteX6" fmla="*/ 390567 w 391381"/>
                  <a:gd name="connsiteY6" fmla="*/ 502349 h 1006249"/>
                  <a:gd name="connsiteX7" fmla="*/ 332217 w 391381"/>
                  <a:gd name="connsiteY7" fmla="*/ 588348 h 1006249"/>
                  <a:gd name="connsiteX8" fmla="*/ 332217 w 391381"/>
                  <a:gd name="connsiteY8" fmla="*/ 588359 h 1006249"/>
                  <a:gd name="connsiteX9" fmla="*/ 357657 w 391381"/>
                  <a:gd name="connsiteY9" fmla="*/ 638755 h 1006249"/>
                  <a:gd name="connsiteX10" fmla="*/ 357657 w 391381"/>
                  <a:gd name="connsiteY10" fmla="*/ 638755 h 1006249"/>
                  <a:gd name="connsiteX11" fmla="*/ 330796 w 391381"/>
                  <a:gd name="connsiteY11" fmla="*/ 678653 h 1006249"/>
                  <a:gd name="connsiteX12" fmla="*/ 330796 w 391381"/>
                  <a:gd name="connsiteY12" fmla="*/ 678664 h 1006249"/>
                  <a:gd name="connsiteX13" fmla="*/ 339335 w 391381"/>
                  <a:gd name="connsiteY13" fmla="*/ 720936 h 1006249"/>
                  <a:gd name="connsiteX14" fmla="*/ 339335 w 391381"/>
                  <a:gd name="connsiteY14" fmla="*/ 720947 h 1006249"/>
                  <a:gd name="connsiteX15" fmla="*/ 306601 w 391381"/>
                  <a:gd name="connsiteY15" fmla="*/ 748171 h 1006249"/>
                  <a:gd name="connsiteX16" fmla="*/ 306601 w 391381"/>
                  <a:gd name="connsiteY16" fmla="*/ 748182 h 1006249"/>
                  <a:gd name="connsiteX17" fmla="*/ 303042 w 391381"/>
                  <a:gd name="connsiteY17" fmla="*/ 814116 h 1006249"/>
                  <a:gd name="connsiteX18" fmla="*/ 303042 w 391381"/>
                  <a:gd name="connsiteY18" fmla="*/ 814116 h 1006249"/>
                  <a:gd name="connsiteX19" fmla="*/ 236164 w 391381"/>
                  <a:gd name="connsiteY19" fmla="*/ 897251 h 1006249"/>
                  <a:gd name="connsiteX20" fmla="*/ 236153 w 391381"/>
                  <a:gd name="connsiteY20" fmla="*/ 897251 h 1006249"/>
                  <a:gd name="connsiteX21" fmla="*/ 135836 w 391381"/>
                  <a:gd name="connsiteY21" fmla="*/ 910868 h 1006249"/>
                  <a:gd name="connsiteX22" fmla="*/ 135825 w 391381"/>
                  <a:gd name="connsiteY22" fmla="*/ 910868 h 1006249"/>
                  <a:gd name="connsiteX23" fmla="*/ -58 w 391381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1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9"/>
                    </a:lnTo>
                    <a:cubicBezTo>
                      <a:pt x="275487" y="221894"/>
                      <a:pt x="265108" y="266560"/>
                      <a:pt x="262485" y="310986"/>
                    </a:cubicBezTo>
                    <a:lnTo>
                      <a:pt x="262485" y="310997"/>
                    </a:lnTo>
                    <a:cubicBezTo>
                      <a:pt x="259345" y="364478"/>
                      <a:pt x="372597" y="413587"/>
                      <a:pt x="390556" y="502349"/>
                    </a:cubicBezTo>
                    <a:lnTo>
                      <a:pt x="390567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33" y="683769"/>
                      <a:pt x="345747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58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53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1F426E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2" name="Freeform: Shape 171">
                <a:extLst>
                  <a:ext uri="{FF2B5EF4-FFF2-40B4-BE49-F238E27FC236}">
                    <a16:creationId xmlns:a16="http://schemas.microsoft.com/office/drawing/2014/main" id="{13D2914B-5726-4116-5DD0-A1D2F3642406}"/>
                  </a:ext>
                </a:extLst>
              </p:cNvPr>
              <p:cNvSpPr/>
              <p:nvPr/>
            </p:nvSpPr>
            <p:spPr>
              <a:xfrm>
                <a:off x="3848380" y="169418"/>
                <a:ext cx="391381" cy="1006249"/>
              </a:xfrm>
              <a:custGeom>
                <a:avLst/>
                <a:gdLst>
                  <a:gd name="connsiteX0" fmla="*/ 216960 w 391381"/>
                  <a:gd name="connsiteY0" fmla="*/ -60 h 1006249"/>
                  <a:gd name="connsiteX1" fmla="*/ 270319 w 391381"/>
                  <a:gd name="connsiteY1" fmla="*/ 177681 h 1006249"/>
                  <a:gd name="connsiteX2" fmla="*/ 270319 w 391381"/>
                  <a:gd name="connsiteY2" fmla="*/ 177689 h 1006249"/>
                  <a:gd name="connsiteX3" fmla="*/ 262497 w 391381"/>
                  <a:gd name="connsiteY3" fmla="*/ 310986 h 1006249"/>
                  <a:gd name="connsiteX4" fmla="*/ 262497 w 391381"/>
                  <a:gd name="connsiteY4" fmla="*/ 310997 h 1006249"/>
                  <a:gd name="connsiteX5" fmla="*/ 390567 w 391381"/>
                  <a:gd name="connsiteY5" fmla="*/ 502349 h 1006249"/>
                  <a:gd name="connsiteX6" fmla="*/ 390567 w 391381"/>
                  <a:gd name="connsiteY6" fmla="*/ 502349 h 1006249"/>
                  <a:gd name="connsiteX7" fmla="*/ 332217 w 391381"/>
                  <a:gd name="connsiteY7" fmla="*/ 588348 h 1006249"/>
                  <a:gd name="connsiteX8" fmla="*/ 332217 w 391381"/>
                  <a:gd name="connsiteY8" fmla="*/ 588359 h 1006249"/>
                  <a:gd name="connsiteX9" fmla="*/ 357668 w 391381"/>
                  <a:gd name="connsiteY9" fmla="*/ 638755 h 1006249"/>
                  <a:gd name="connsiteX10" fmla="*/ 357668 w 391381"/>
                  <a:gd name="connsiteY10" fmla="*/ 638755 h 1006249"/>
                  <a:gd name="connsiteX11" fmla="*/ 330796 w 391381"/>
                  <a:gd name="connsiteY11" fmla="*/ 678653 h 1006249"/>
                  <a:gd name="connsiteX12" fmla="*/ 330796 w 391381"/>
                  <a:gd name="connsiteY12" fmla="*/ 678664 h 1006249"/>
                  <a:gd name="connsiteX13" fmla="*/ 339335 w 391381"/>
                  <a:gd name="connsiteY13" fmla="*/ 720936 h 1006249"/>
                  <a:gd name="connsiteX14" fmla="*/ 339335 w 391381"/>
                  <a:gd name="connsiteY14" fmla="*/ 720947 h 1006249"/>
                  <a:gd name="connsiteX15" fmla="*/ 306612 w 391381"/>
                  <a:gd name="connsiteY15" fmla="*/ 748171 h 1006249"/>
                  <a:gd name="connsiteX16" fmla="*/ 306601 w 391381"/>
                  <a:gd name="connsiteY16" fmla="*/ 748182 h 1006249"/>
                  <a:gd name="connsiteX17" fmla="*/ 303053 w 391381"/>
                  <a:gd name="connsiteY17" fmla="*/ 814116 h 1006249"/>
                  <a:gd name="connsiteX18" fmla="*/ 303053 w 391381"/>
                  <a:gd name="connsiteY18" fmla="*/ 814116 h 1006249"/>
                  <a:gd name="connsiteX19" fmla="*/ 236164 w 391381"/>
                  <a:gd name="connsiteY19" fmla="*/ 897251 h 1006249"/>
                  <a:gd name="connsiteX20" fmla="*/ 236164 w 391381"/>
                  <a:gd name="connsiteY20" fmla="*/ 897251 h 1006249"/>
                  <a:gd name="connsiteX21" fmla="*/ 135847 w 391381"/>
                  <a:gd name="connsiteY21" fmla="*/ 910868 h 1006249"/>
                  <a:gd name="connsiteX22" fmla="*/ 135836 w 391381"/>
                  <a:gd name="connsiteY22" fmla="*/ 910868 h 1006249"/>
                  <a:gd name="connsiteX23" fmla="*/ -58 w 391381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1" h="1006249">
                    <a:moveTo>
                      <a:pt x="216960" y="-60"/>
                    </a:moveTo>
                    <a:cubicBezTo>
                      <a:pt x="216960" y="-60"/>
                      <a:pt x="263125" y="116209"/>
                      <a:pt x="270319" y="177681"/>
                    </a:cubicBezTo>
                    <a:lnTo>
                      <a:pt x="270319" y="177689"/>
                    </a:lnTo>
                    <a:cubicBezTo>
                      <a:pt x="275486" y="221894"/>
                      <a:pt x="265119" y="266560"/>
                      <a:pt x="262497" y="310986"/>
                    </a:cubicBezTo>
                    <a:lnTo>
                      <a:pt x="262497" y="310997"/>
                    </a:lnTo>
                    <a:cubicBezTo>
                      <a:pt x="259345" y="364478"/>
                      <a:pt x="372597" y="413587"/>
                      <a:pt x="390567" y="502349"/>
                    </a:cubicBezTo>
                    <a:lnTo>
                      <a:pt x="390567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27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33" y="683769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12" y="748171"/>
                    </a:cubicBezTo>
                    <a:lnTo>
                      <a:pt x="306601" y="748182"/>
                    </a:lnTo>
                    <a:cubicBezTo>
                      <a:pt x="296663" y="759558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5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37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173C6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3" name="Freeform: Shape 172">
                <a:extLst>
                  <a:ext uri="{FF2B5EF4-FFF2-40B4-BE49-F238E27FC236}">
                    <a16:creationId xmlns:a16="http://schemas.microsoft.com/office/drawing/2014/main" id="{3CFA39D4-A85A-1721-D727-0CE9591F3109}"/>
                  </a:ext>
                </a:extLst>
              </p:cNvPr>
              <p:cNvSpPr/>
              <p:nvPr/>
            </p:nvSpPr>
            <p:spPr>
              <a:xfrm>
                <a:off x="3844568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30 w 391383"/>
                  <a:gd name="connsiteY2" fmla="*/ 177689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97 h 1006249"/>
                  <a:gd name="connsiteX5" fmla="*/ 390568 w 391383"/>
                  <a:gd name="connsiteY5" fmla="*/ 502349 h 1006249"/>
                  <a:gd name="connsiteX6" fmla="*/ 390568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59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807 w 391383"/>
                  <a:gd name="connsiteY11" fmla="*/ 678653 h 1006249"/>
                  <a:gd name="connsiteX12" fmla="*/ 330807 w 391383"/>
                  <a:gd name="connsiteY12" fmla="*/ 678664 h 1006249"/>
                  <a:gd name="connsiteX13" fmla="*/ 339346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75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36" y="116209"/>
                      <a:pt x="270319" y="177681"/>
                    </a:cubicBezTo>
                    <a:lnTo>
                      <a:pt x="270330" y="177689"/>
                    </a:lnTo>
                    <a:cubicBezTo>
                      <a:pt x="275498" y="221894"/>
                      <a:pt x="265119" y="266560"/>
                      <a:pt x="262497" y="310986"/>
                    </a:cubicBezTo>
                    <a:lnTo>
                      <a:pt x="262497" y="310997"/>
                    </a:lnTo>
                    <a:cubicBezTo>
                      <a:pt x="259356" y="364478"/>
                      <a:pt x="372608" y="413587"/>
                      <a:pt x="390568" y="502349"/>
                    </a:cubicBezTo>
                    <a:lnTo>
                      <a:pt x="390568" y="502349"/>
                    </a:lnTo>
                    <a:cubicBezTo>
                      <a:pt x="398996" y="544000"/>
                      <a:pt x="334454" y="553700"/>
                      <a:pt x="332228" y="588348"/>
                    </a:cubicBezTo>
                    <a:lnTo>
                      <a:pt x="332228" y="588359"/>
                    </a:lnTo>
                    <a:cubicBezTo>
                      <a:pt x="331027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49"/>
                      <a:pt x="331512" y="671073"/>
                      <a:pt x="330807" y="678653"/>
                    </a:cubicBezTo>
                    <a:lnTo>
                      <a:pt x="330807" y="678664"/>
                    </a:lnTo>
                    <a:cubicBezTo>
                      <a:pt x="330333" y="683769"/>
                      <a:pt x="345758" y="697342"/>
                      <a:pt x="339346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62" y="741501"/>
                      <a:pt x="306612" y="748171"/>
                    </a:cubicBezTo>
                    <a:lnTo>
                      <a:pt x="306601" y="748182"/>
                    </a:lnTo>
                    <a:cubicBezTo>
                      <a:pt x="296674" y="759558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58" y="881037"/>
                      <a:pt x="236175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6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10366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19" name="Graphic 19">
              <a:extLst>
                <a:ext uri="{FF2B5EF4-FFF2-40B4-BE49-F238E27FC236}">
                  <a16:creationId xmlns:a16="http://schemas.microsoft.com/office/drawing/2014/main" id="{B1DD6EA8-AEDC-5518-23FA-8ACB71555403}"/>
                </a:ext>
              </a:extLst>
            </p:cNvPr>
            <p:cNvGrpSpPr/>
            <p:nvPr/>
          </p:nvGrpSpPr>
          <p:grpSpPr>
            <a:xfrm>
              <a:off x="3851360" y="459309"/>
              <a:ext cx="210106" cy="418219"/>
              <a:chOff x="3851360" y="459309"/>
              <a:chExt cx="210106" cy="418219"/>
            </a:xfrm>
            <a:noFill/>
          </p:grpSpPr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619FC89D-53C2-DD95-D7B1-D3411E125DA2}"/>
                  </a:ext>
                </a:extLst>
              </p:cNvPr>
              <p:cNvSpPr/>
              <p:nvPr/>
            </p:nvSpPr>
            <p:spPr>
              <a:xfrm>
                <a:off x="3851360" y="459309"/>
                <a:ext cx="161418" cy="418219"/>
              </a:xfrm>
              <a:custGeom>
                <a:avLst/>
                <a:gdLst>
                  <a:gd name="connsiteX0" fmla="*/ 89375 w 161418"/>
                  <a:gd name="connsiteY0" fmla="*/ -59 h 418219"/>
                  <a:gd name="connsiteX1" fmla="*/ 111381 w 161418"/>
                  <a:gd name="connsiteY1" fmla="*/ 73819 h 418219"/>
                  <a:gd name="connsiteX2" fmla="*/ 111381 w 161418"/>
                  <a:gd name="connsiteY2" fmla="*/ 73819 h 418219"/>
                  <a:gd name="connsiteX3" fmla="*/ 108155 w 161418"/>
                  <a:gd name="connsiteY3" fmla="*/ 129225 h 418219"/>
                  <a:gd name="connsiteX4" fmla="*/ 108155 w 161418"/>
                  <a:gd name="connsiteY4" fmla="*/ 129225 h 418219"/>
                  <a:gd name="connsiteX5" fmla="*/ 160970 w 161418"/>
                  <a:gd name="connsiteY5" fmla="*/ 208757 h 418219"/>
                  <a:gd name="connsiteX6" fmla="*/ 160970 w 161418"/>
                  <a:gd name="connsiteY6" fmla="*/ 208757 h 418219"/>
                  <a:gd name="connsiteX7" fmla="*/ 136913 w 161418"/>
                  <a:gd name="connsiteY7" fmla="*/ 244504 h 418219"/>
                  <a:gd name="connsiteX8" fmla="*/ 136913 w 161418"/>
                  <a:gd name="connsiteY8" fmla="*/ 244504 h 418219"/>
                  <a:gd name="connsiteX9" fmla="*/ 147400 w 161418"/>
                  <a:gd name="connsiteY9" fmla="*/ 265449 h 418219"/>
                  <a:gd name="connsiteX10" fmla="*/ 147400 w 161418"/>
                  <a:gd name="connsiteY10" fmla="*/ 265449 h 418219"/>
                  <a:gd name="connsiteX11" fmla="*/ 136325 w 161418"/>
                  <a:gd name="connsiteY11" fmla="*/ 282036 h 418219"/>
                  <a:gd name="connsiteX12" fmla="*/ 136325 w 161418"/>
                  <a:gd name="connsiteY12" fmla="*/ 282036 h 418219"/>
                  <a:gd name="connsiteX13" fmla="*/ 139839 w 161418"/>
                  <a:gd name="connsiteY13" fmla="*/ 299610 h 418219"/>
                  <a:gd name="connsiteX14" fmla="*/ 139839 w 161418"/>
                  <a:gd name="connsiteY14" fmla="*/ 299610 h 418219"/>
                  <a:gd name="connsiteX15" fmla="*/ 126348 w 161418"/>
                  <a:gd name="connsiteY15" fmla="*/ 310931 h 418219"/>
                  <a:gd name="connsiteX16" fmla="*/ 126348 w 161418"/>
                  <a:gd name="connsiteY16" fmla="*/ 310931 h 418219"/>
                  <a:gd name="connsiteX17" fmla="*/ 124873 w 161418"/>
                  <a:gd name="connsiteY17" fmla="*/ 338329 h 418219"/>
                  <a:gd name="connsiteX18" fmla="*/ 124873 w 161418"/>
                  <a:gd name="connsiteY18" fmla="*/ 338329 h 418219"/>
                  <a:gd name="connsiteX19" fmla="*/ 97291 w 161418"/>
                  <a:gd name="connsiteY19" fmla="*/ 372889 h 418219"/>
                  <a:gd name="connsiteX20" fmla="*/ 97291 w 161418"/>
                  <a:gd name="connsiteY20" fmla="*/ 372889 h 418219"/>
                  <a:gd name="connsiteX21" fmla="*/ 55917 w 161418"/>
                  <a:gd name="connsiteY21" fmla="*/ 378544 h 418219"/>
                  <a:gd name="connsiteX22" fmla="*/ 55917 w 161418"/>
                  <a:gd name="connsiteY22" fmla="*/ 378544 h 418219"/>
                  <a:gd name="connsiteX23" fmla="*/ -135 w 161418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8" h="418219">
                    <a:moveTo>
                      <a:pt x="89375" y="-59"/>
                    </a:moveTo>
                    <a:cubicBezTo>
                      <a:pt x="89375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47" y="151456"/>
                      <a:pt x="153564" y="171857"/>
                      <a:pt x="160970" y="208757"/>
                    </a:cubicBezTo>
                    <a:lnTo>
                      <a:pt x="160970" y="208757"/>
                    </a:lnTo>
                    <a:cubicBezTo>
                      <a:pt x="164451" y="226065"/>
                      <a:pt x="137822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00" y="265449"/>
                    </a:cubicBezTo>
                    <a:lnTo>
                      <a:pt x="147400" y="265449"/>
                    </a:lnTo>
                    <a:cubicBezTo>
                      <a:pt x="147101" y="271758"/>
                      <a:pt x="136613" y="278876"/>
                      <a:pt x="136325" y="282036"/>
                    </a:cubicBezTo>
                    <a:lnTo>
                      <a:pt x="136325" y="282036"/>
                    </a:lnTo>
                    <a:cubicBezTo>
                      <a:pt x="136125" y="284154"/>
                      <a:pt x="142489" y="289798"/>
                      <a:pt x="139839" y="299610"/>
                    </a:cubicBezTo>
                    <a:lnTo>
                      <a:pt x="139839" y="299610"/>
                    </a:lnTo>
                    <a:cubicBezTo>
                      <a:pt x="136802" y="310887"/>
                      <a:pt x="128753" y="308148"/>
                      <a:pt x="126348" y="310931"/>
                    </a:cubicBezTo>
                    <a:lnTo>
                      <a:pt x="126348" y="310931"/>
                    </a:lnTo>
                    <a:cubicBezTo>
                      <a:pt x="122246" y="315654"/>
                      <a:pt x="125461" y="331521"/>
                      <a:pt x="124873" y="338329"/>
                    </a:cubicBezTo>
                    <a:lnTo>
                      <a:pt x="124873" y="338329"/>
                    </a:lnTo>
                    <a:cubicBezTo>
                      <a:pt x="124031" y="355171"/>
                      <a:pt x="113831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70" y="378533"/>
                      <a:pt x="9278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F3C37974-B076-47D2-6767-73632CD642D5}"/>
                  </a:ext>
                </a:extLst>
              </p:cNvPr>
              <p:cNvSpPr/>
              <p:nvPr/>
            </p:nvSpPr>
            <p:spPr>
              <a:xfrm>
                <a:off x="3853677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00 w 161427"/>
                  <a:gd name="connsiteY9" fmla="*/ 265449 h 418219"/>
                  <a:gd name="connsiteX10" fmla="*/ 147400 w 161427"/>
                  <a:gd name="connsiteY10" fmla="*/ 265449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10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29 h 418219"/>
                  <a:gd name="connsiteX19" fmla="*/ 97290 w 161427"/>
                  <a:gd name="connsiteY19" fmla="*/ 372889 h 418219"/>
                  <a:gd name="connsiteX20" fmla="*/ 97290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47" y="151456"/>
                      <a:pt x="153564" y="171857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00" y="265449"/>
                    </a:cubicBezTo>
                    <a:lnTo>
                      <a:pt x="147400" y="265449"/>
                    </a:lnTo>
                    <a:cubicBezTo>
                      <a:pt x="147101" y="271758"/>
                      <a:pt x="136624" y="278876"/>
                      <a:pt x="136325" y="282036"/>
                    </a:cubicBezTo>
                    <a:lnTo>
                      <a:pt x="136325" y="282036"/>
                    </a:lnTo>
                    <a:cubicBezTo>
                      <a:pt x="136125" y="284154"/>
                      <a:pt x="142500" y="289798"/>
                      <a:pt x="139850" y="299610"/>
                    </a:cubicBezTo>
                    <a:lnTo>
                      <a:pt x="139850" y="299610"/>
                    </a:lnTo>
                    <a:cubicBezTo>
                      <a:pt x="136802" y="310887"/>
                      <a:pt x="128753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5" y="315654"/>
                      <a:pt x="125460" y="331521"/>
                      <a:pt x="124884" y="338329"/>
                    </a:cubicBezTo>
                    <a:lnTo>
                      <a:pt x="124884" y="338329"/>
                    </a:lnTo>
                    <a:cubicBezTo>
                      <a:pt x="124041" y="355171"/>
                      <a:pt x="113831" y="366148"/>
                      <a:pt x="97290" y="372889"/>
                    </a:cubicBezTo>
                    <a:lnTo>
                      <a:pt x="97290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80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F3F5F7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60646111-7DC9-B1BD-245D-E99D417A8359}"/>
                  </a:ext>
                </a:extLst>
              </p:cNvPr>
              <p:cNvSpPr/>
              <p:nvPr/>
            </p:nvSpPr>
            <p:spPr>
              <a:xfrm>
                <a:off x="3855994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11 w 161427"/>
                  <a:gd name="connsiteY9" fmla="*/ 265449 h 418219"/>
                  <a:gd name="connsiteX10" fmla="*/ 147411 w 161427"/>
                  <a:gd name="connsiteY10" fmla="*/ 265449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10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29 h 418219"/>
                  <a:gd name="connsiteX19" fmla="*/ 97290 w 161427"/>
                  <a:gd name="connsiteY19" fmla="*/ 372889 h 418219"/>
                  <a:gd name="connsiteX20" fmla="*/ 97290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21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41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47" y="151456"/>
                      <a:pt x="153564" y="171857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11" y="265449"/>
                    </a:cubicBezTo>
                    <a:lnTo>
                      <a:pt x="147411" y="265449"/>
                    </a:lnTo>
                    <a:cubicBezTo>
                      <a:pt x="147101" y="271758"/>
                      <a:pt x="136624" y="278876"/>
                      <a:pt x="136325" y="282036"/>
                    </a:cubicBezTo>
                    <a:lnTo>
                      <a:pt x="136325" y="282036"/>
                    </a:lnTo>
                    <a:cubicBezTo>
                      <a:pt x="136125" y="284154"/>
                      <a:pt x="142500" y="289798"/>
                      <a:pt x="139850" y="299610"/>
                    </a:cubicBezTo>
                    <a:lnTo>
                      <a:pt x="139850" y="299610"/>
                    </a:lnTo>
                    <a:cubicBezTo>
                      <a:pt x="136802" y="310887"/>
                      <a:pt x="128764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5" y="315654"/>
                      <a:pt x="125460" y="331521"/>
                      <a:pt x="124884" y="338329"/>
                    </a:cubicBezTo>
                    <a:lnTo>
                      <a:pt x="124884" y="338329"/>
                    </a:lnTo>
                    <a:cubicBezTo>
                      <a:pt x="124041" y="355171"/>
                      <a:pt x="113831" y="366148"/>
                      <a:pt x="97290" y="372889"/>
                    </a:cubicBezTo>
                    <a:lnTo>
                      <a:pt x="97290" y="372889"/>
                    </a:lnTo>
                    <a:cubicBezTo>
                      <a:pt x="84364" y="378101"/>
                      <a:pt x="73954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80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E8EBF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722E6B02-C666-D546-0B42-972E6D8D408D}"/>
                  </a:ext>
                </a:extLst>
              </p:cNvPr>
              <p:cNvSpPr/>
              <p:nvPr/>
            </p:nvSpPr>
            <p:spPr>
              <a:xfrm>
                <a:off x="3858311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11 w 161427"/>
                  <a:gd name="connsiteY9" fmla="*/ 265449 h 418219"/>
                  <a:gd name="connsiteX10" fmla="*/ 147411 w 161427"/>
                  <a:gd name="connsiteY10" fmla="*/ 265449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10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29 h 418219"/>
                  <a:gd name="connsiteX19" fmla="*/ 97301 w 161427"/>
                  <a:gd name="connsiteY19" fmla="*/ 372889 h 418219"/>
                  <a:gd name="connsiteX20" fmla="*/ 97290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21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21" y="92191"/>
                      <a:pt x="109241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57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11" y="265449"/>
                    </a:cubicBezTo>
                    <a:lnTo>
                      <a:pt x="147411" y="265449"/>
                    </a:lnTo>
                    <a:cubicBezTo>
                      <a:pt x="147101" y="271758"/>
                      <a:pt x="136624" y="278876"/>
                      <a:pt x="136325" y="282036"/>
                    </a:cubicBezTo>
                    <a:lnTo>
                      <a:pt x="136325" y="282036"/>
                    </a:lnTo>
                    <a:cubicBezTo>
                      <a:pt x="136136" y="284154"/>
                      <a:pt x="142500" y="289798"/>
                      <a:pt x="139850" y="299610"/>
                    </a:cubicBezTo>
                    <a:lnTo>
                      <a:pt x="139850" y="299610"/>
                    </a:lnTo>
                    <a:cubicBezTo>
                      <a:pt x="136802" y="310887"/>
                      <a:pt x="128764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5" y="315654"/>
                      <a:pt x="125460" y="331521"/>
                      <a:pt x="124884" y="338329"/>
                    </a:cubicBezTo>
                    <a:lnTo>
                      <a:pt x="124884" y="338329"/>
                    </a:lnTo>
                    <a:cubicBezTo>
                      <a:pt x="124041" y="355171"/>
                      <a:pt x="113831" y="366148"/>
                      <a:pt x="97301" y="372889"/>
                    </a:cubicBezTo>
                    <a:lnTo>
                      <a:pt x="97290" y="372889"/>
                    </a:lnTo>
                    <a:cubicBezTo>
                      <a:pt x="84364" y="378101"/>
                      <a:pt x="73954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80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DCE2E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DB0F3DDA-1DA6-9658-7BBE-93E7D413B4D2}"/>
                  </a:ext>
                </a:extLst>
              </p:cNvPr>
              <p:cNvSpPr/>
              <p:nvPr/>
            </p:nvSpPr>
            <p:spPr>
              <a:xfrm>
                <a:off x="3860628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11 w 161427"/>
                  <a:gd name="connsiteY9" fmla="*/ 265449 h 418219"/>
                  <a:gd name="connsiteX10" fmla="*/ 147411 w 161427"/>
                  <a:gd name="connsiteY10" fmla="*/ 265449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10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29 h 418219"/>
                  <a:gd name="connsiteX19" fmla="*/ 97301 w 161427"/>
                  <a:gd name="connsiteY19" fmla="*/ 372889 h 418219"/>
                  <a:gd name="connsiteX20" fmla="*/ 97301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21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21" y="92191"/>
                      <a:pt x="109241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57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25" y="252321"/>
                      <a:pt x="147788" y="257621"/>
                      <a:pt x="147411" y="265449"/>
                    </a:cubicBezTo>
                    <a:lnTo>
                      <a:pt x="147411" y="265449"/>
                    </a:lnTo>
                    <a:cubicBezTo>
                      <a:pt x="147101" y="271758"/>
                      <a:pt x="136624" y="278876"/>
                      <a:pt x="136325" y="282036"/>
                    </a:cubicBezTo>
                    <a:lnTo>
                      <a:pt x="136325" y="282036"/>
                    </a:lnTo>
                    <a:cubicBezTo>
                      <a:pt x="136136" y="284154"/>
                      <a:pt x="142500" y="289798"/>
                      <a:pt x="139850" y="299610"/>
                    </a:cubicBezTo>
                    <a:lnTo>
                      <a:pt x="139850" y="299610"/>
                    </a:lnTo>
                    <a:cubicBezTo>
                      <a:pt x="136802" y="310887"/>
                      <a:pt x="128764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5" y="315654"/>
                      <a:pt x="125460" y="331521"/>
                      <a:pt x="124884" y="338329"/>
                    </a:cubicBezTo>
                    <a:lnTo>
                      <a:pt x="124884" y="338329"/>
                    </a:lnTo>
                    <a:cubicBezTo>
                      <a:pt x="124041" y="355171"/>
                      <a:pt x="113831" y="366148"/>
                      <a:pt x="97301" y="372889"/>
                    </a:cubicBezTo>
                    <a:lnTo>
                      <a:pt x="97301" y="372889"/>
                    </a:lnTo>
                    <a:cubicBezTo>
                      <a:pt x="84364" y="378101"/>
                      <a:pt x="73954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80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D1D8E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75819E61-28B3-3807-1C47-974C56E739EA}"/>
                  </a:ext>
                </a:extLst>
              </p:cNvPr>
              <p:cNvSpPr/>
              <p:nvPr/>
            </p:nvSpPr>
            <p:spPr>
              <a:xfrm>
                <a:off x="3862956" y="459309"/>
                <a:ext cx="161417" cy="418219"/>
              </a:xfrm>
              <a:custGeom>
                <a:avLst/>
                <a:gdLst>
                  <a:gd name="connsiteX0" fmla="*/ 89364 w 161417"/>
                  <a:gd name="connsiteY0" fmla="*/ -59 h 418219"/>
                  <a:gd name="connsiteX1" fmla="*/ 111370 w 161417"/>
                  <a:gd name="connsiteY1" fmla="*/ 73819 h 418219"/>
                  <a:gd name="connsiteX2" fmla="*/ 111370 w 161417"/>
                  <a:gd name="connsiteY2" fmla="*/ 73819 h 418219"/>
                  <a:gd name="connsiteX3" fmla="*/ 108144 w 161417"/>
                  <a:gd name="connsiteY3" fmla="*/ 129225 h 418219"/>
                  <a:gd name="connsiteX4" fmla="*/ 108144 w 161417"/>
                  <a:gd name="connsiteY4" fmla="*/ 129225 h 418219"/>
                  <a:gd name="connsiteX5" fmla="*/ 160970 w 161417"/>
                  <a:gd name="connsiteY5" fmla="*/ 208757 h 418219"/>
                  <a:gd name="connsiteX6" fmla="*/ 160970 w 161417"/>
                  <a:gd name="connsiteY6" fmla="*/ 208757 h 418219"/>
                  <a:gd name="connsiteX7" fmla="*/ 136902 w 161417"/>
                  <a:gd name="connsiteY7" fmla="*/ 244504 h 418219"/>
                  <a:gd name="connsiteX8" fmla="*/ 136902 w 161417"/>
                  <a:gd name="connsiteY8" fmla="*/ 244504 h 418219"/>
                  <a:gd name="connsiteX9" fmla="*/ 147400 w 161417"/>
                  <a:gd name="connsiteY9" fmla="*/ 265449 h 418219"/>
                  <a:gd name="connsiteX10" fmla="*/ 147400 w 161417"/>
                  <a:gd name="connsiteY10" fmla="*/ 265449 h 418219"/>
                  <a:gd name="connsiteX11" fmla="*/ 136314 w 161417"/>
                  <a:gd name="connsiteY11" fmla="*/ 282036 h 418219"/>
                  <a:gd name="connsiteX12" fmla="*/ 136314 w 161417"/>
                  <a:gd name="connsiteY12" fmla="*/ 282036 h 418219"/>
                  <a:gd name="connsiteX13" fmla="*/ 139839 w 161417"/>
                  <a:gd name="connsiteY13" fmla="*/ 299610 h 418219"/>
                  <a:gd name="connsiteX14" fmla="*/ 139839 w 161417"/>
                  <a:gd name="connsiteY14" fmla="*/ 299610 h 418219"/>
                  <a:gd name="connsiteX15" fmla="*/ 126336 w 161417"/>
                  <a:gd name="connsiteY15" fmla="*/ 310931 h 418219"/>
                  <a:gd name="connsiteX16" fmla="*/ 126336 w 161417"/>
                  <a:gd name="connsiteY16" fmla="*/ 310931 h 418219"/>
                  <a:gd name="connsiteX17" fmla="*/ 124873 w 161417"/>
                  <a:gd name="connsiteY17" fmla="*/ 338329 h 418219"/>
                  <a:gd name="connsiteX18" fmla="*/ 124873 w 161417"/>
                  <a:gd name="connsiteY18" fmla="*/ 338340 h 418219"/>
                  <a:gd name="connsiteX19" fmla="*/ 97291 w 161417"/>
                  <a:gd name="connsiteY19" fmla="*/ 372889 h 418219"/>
                  <a:gd name="connsiteX20" fmla="*/ 97291 w 161417"/>
                  <a:gd name="connsiteY20" fmla="*/ 372889 h 418219"/>
                  <a:gd name="connsiteX21" fmla="*/ 55906 w 161417"/>
                  <a:gd name="connsiteY21" fmla="*/ 378544 h 418219"/>
                  <a:gd name="connsiteX22" fmla="*/ 55906 w 161417"/>
                  <a:gd name="connsiteY22" fmla="*/ 378544 h 418219"/>
                  <a:gd name="connsiteX23" fmla="*/ -135 w 16141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7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70" y="73819"/>
                    </a:cubicBezTo>
                    <a:lnTo>
                      <a:pt x="111370" y="73819"/>
                    </a:lnTo>
                    <a:cubicBezTo>
                      <a:pt x="113510" y="92191"/>
                      <a:pt x="109230" y="110752"/>
                      <a:pt x="108144" y="129225"/>
                    </a:cubicBezTo>
                    <a:lnTo>
                      <a:pt x="108144" y="129225"/>
                    </a:lnTo>
                    <a:cubicBezTo>
                      <a:pt x="106847" y="151456"/>
                      <a:pt x="153564" y="171857"/>
                      <a:pt x="160970" y="208757"/>
                    </a:cubicBezTo>
                    <a:lnTo>
                      <a:pt x="160970" y="208757"/>
                    </a:lnTo>
                    <a:cubicBezTo>
                      <a:pt x="164451" y="226065"/>
                      <a:pt x="137822" y="230101"/>
                      <a:pt x="136902" y="244504"/>
                    </a:cubicBezTo>
                    <a:lnTo>
                      <a:pt x="136902" y="244504"/>
                    </a:lnTo>
                    <a:cubicBezTo>
                      <a:pt x="136414" y="252321"/>
                      <a:pt x="147777" y="257621"/>
                      <a:pt x="147400" y="265449"/>
                    </a:cubicBezTo>
                    <a:lnTo>
                      <a:pt x="147400" y="265449"/>
                    </a:lnTo>
                    <a:cubicBezTo>
                      <a:pt x="147090" y="271769"/>
                      <a:pt x="136613" y="278887"/>
                      <a:pt x="136314" y="282036"/>
                    </a:cubicBezTo>
                    <a:lnTo>
                      <a:pt x="136314" y="282036"/>
                    </a:lnTo>
                    <a:cubicBezTo>
                      <a:pt x="136125" y="284154"/>
                      <a:pt x="142489" y="289798"/>
                      <a:pt x="139839" y="299610"/>
                    </a:cubicBezTo>
                    <a:lnTo>
                      <a:pt x="139839" y="299610"/>
                    </a:lnTo>
                    <a:cubicBezTo>
                      <a:pt x="136791" y="310887"/>
                      <a:pt x="128753" y="308148"/>
                      <a:pt x="126336" y="310931"/>
                    </a:cubicBezTo>
                    <a:lnTo>
                      <a:pt x="126336" y="310931"/>
                    </a:lnTo>
                    <a:cubicBezTo>
                      <a:pt x="122235" y="315654"/>
                      <a:pt x="125460" y="331521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71"/>
                      <a:pt x="113820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06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66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C6CFD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5F27119B-9FF6-2497-E453-C6A1AC87EAF2}"/>
                  </a:ext>
                </a:extLst>
              </p:cNvPr>
              <p:cNvSpPr/>
              <p:nvPr/>
            </p:nvSpPr>
            <p:spPr>
              <a:xfrm>
                <a:off x="3865273" y="459309"/>
                <a:ext cx="161417" cy="418219"/>
              </a:xfrm>
              <a:custGeom>
                <a:avLst/>
                <a:gdLst>
                  <a:gd name="connsiteX0" fmla="*/ 89364 w 161417"/>
                  <a:gd name="connsiteY0" fmla="*/ -59 h 418219"/>
                  <a:gd name="connsiteX1" fmla="*/ 111381 w 161417"/>
                  <a:gd name="connsiteY1" fmla="*/ 73819 h 418219"/>
                  <a:gd name="connsiteX2" fmla="*/ 111381 w 161417"/>
                  <a:gd name="connsiteY2" fmla="*/ 73819 h 418219"/>
                  <a:gd name="connsiteX3" fmla="*/ 108144 w 161417"/>
                  <a:gd name="connsiteY3" fmla="*/ 129225 h 418219"/>
                  <a:gd name="connsiteX4" fmla="*/ 108144 w 161417"/>
                  <a:gd name="connsiteY4" fmla="*/ 129225 h 418219"/>
                  <a:gd name="connsiteX5" fmla="*/ 160970 w 161417"/>
                  <a:gd name="connsiteY5" fmla="*/ 208757 h 418219"/>
                  <a:gd name="connsiteX6" fmla="*/ 160970 w 161417"/>
                  <a:gd name="connsiteY6" fmla="*/ 208757 h 418219"/>
                  <a:gd name="connsiteX7" fmla="*/ 136913 w 161417"/>
                  <a:gd name="connsiteY7" fmla="*/ 244504 h 418219"/>
                  <a:gd name="connsiteX8" fmla="*/ 136902 w 161417"/>
                  <a:gd name="connsiteY8" fmla="*/ 244504 h 418219"/>
                  <a:gd name="connsiteX9" fmla="*/ 147400 w 161417"/>
                  <a:gd name="connsiteY9" fmla="*/ 265449 h 418219"/>
                  <a:gd name="connsiteX10" fmla="*/ 147400 w 161417"/>
                  <a:gd name="connsiteY10" fmla="*/ 265449 h 418219"/>
                  <a:gd name="connsiteX11" fmla="*/ 136325 w 161417"/>
                  <a:gd name="connsiteY11" fmla="*/ 282036 h 418219"/>
                  <a:gd name="connsiteX12" fmla="*/ 136325 w 161417"/>
                  <a:gd name="connsiteY12" fmla="*/ 282036 h 418219"/>
                  <a:gd name="connsiteX13" fmla="*/ 139839 w 161417"/>
                  <a:gd name="connsiteY13" fmla="*/ 299610 h 418219"/>
                  <a:gd name="connsiteX14" fmla="*/ 139839 w 161417"/>
                  <a:gd name="connsiteY14" fmla="*/ 299610 h 418219"/>
                  <a:gd name="connsiteX15" fmla="*/ 126347 w 161417"/>
                  <a:gd name="connsiteY15" fmla="*/ 310931 h 418219"/>
                  <a:gd name="connsiteX16" fmla="*/ 126336 w 161417"/>
                  <a:gd name="connsiteY16" fmla="*/ 310931 h 418219"/>
                  <a:gd name="connsiteX17" fmla="*/ 124873 w 161417"/>
                  <a:gd name="connsiteY17" fmla="*/ 338329 h 418219"/>
                  <a:gd name="connsiteX18" fmla="*/ 124873 w 161417"/>
                  <a:gd name="connsiteY18" fmla="*/ 338340 h 418219"/>
                  <a:gd name="connsiteX19" fmla="*/ 97291 w 161417"/>
                  <a:gd name="connsiteY19" fmla="*/ 372889 h 418219"/>
                  <a:gd name="connsiteX20" fmla="*/ 97291 w 161417"/>
                  <a:gd name="connsiteY20" fmla="*/ 372889 h 418219"/>
                  <a:gd name="connsiteX21" fmla="*/ 55917 w 161417"/>
                  <a:gd name="connsiteY21" fmla="*/ 378544 h 418219"/>
                  <a:gd name="connsiteX22" fmla="*/ 55906 w 161417"/>
                  <a:gd name="connsiteY22" fmla="*/ 378544 h 418219"/>
                  <a:gd name="connsiteX23" fmla="*/ -135 w 16141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7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44" y="129225"/>
                    </a:cubicBezTo>
                    <a:lnTo>
                      <a:pt x="108144" y="129225"/>
                    </a:lnTo>
                    <a:cubicBezTo>
                      <a:pt x="106847" y="151456"/>
                      <a:pt x="153564" y="171857"/>
                      <a:pt x="160970" y="208757"/>
                    </a:cubicBezTo>
                    <a:lnTo>
                      <a:pt x="160970" y="208757"/>
                    </a:lnTo>
                    <a:cubicBezTo>
                      <a:pt x="164451" y="226065"/>
                      <a:pt x="137822" y="230101"/>
                      <a:pt x="136913" y="244504"/>
                    </a:cubicBezTo>
                    <a:lnTo>
                      <a:pt x="136902" y="244504"/>
                    </a:lnTo>
                    <a:cubicBezTo>
                      <a:pt x="136414" y="252321"/>
                      <a:pt x="147777" y="257621"/>
                      <a:pt x="147400" y="265449"/>
                    </a:cubicBezTo>
                    <a:lnTo>
                      <a:pt x="147400" y="265449"/>
                    </a:lnTo>
                    <a:cubicBezTo>
                      <a:pt x="147090" y="271769"/>
                      <a:pt x="136613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25" y="284154"/>
                      <a:pt x="142489" y="289798"/>
                      <a:pt x="139839" y="299610"/>
                    </a:cubicBezTo>
                    <a:lnTo>
                      <a:pt x="139839" y="299610"/>
                    </a:lnTo>
                    <a:cubicBezTo>
                      <a:pt x="136802" y="310887"/>
                      <a:pt x="128753" y="308148"/>
                      <a:pt x="126347" y="310931"/>
                    </a:cubicBezTo>
                    <a:lnTo>
                      <a:pt x="126336" y="310931"/>
                    </a:lnTo>
                    <a:cubicBezTo>
                      <a:pt x="122246" y="315654"/>
                      <a:pt x="125461" y="331532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71"/>
                      <a:pt x="113820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66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BAC5D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92AAB36E-11BC-8F10-2A05-BC5219A28875}"/>
                  </a:ext>
                </a:extLst>
              </p:cNvPr>
              <p:cNvSpPr/>
              <p:nvPr/>
            </p:nvSpPr>
            <p:spPr>
              <a:xfrm>
                <a:off x="3867590" y="459309"/>
                <a:ext cx="161417" cy="418219"/>
              </a:xfrm>
              <a:custGeom>
                <a:avLst/>
                <a:gdLst>
                  <a:gd name="connsiteX0" fmla="*/ 89364 w 161417"/>
                  <a:gd name="connsiteY0" fmla="*/ -59 h 418219"/>
                  <a:gd name="connsiteX1" fmla="*/ 111381 w 161417"/>
                  <a:gd name="connsiteY1" fmla="*/ 73819 h 418219"/>
                  <a:gd name="connsiteX2" fmla="*/ 111381 w 161417"/>
                  <a:gd name="connsiteY2" fmla="*/ 73819 h 418219"/>
                  <a:gd name="connsiteX3" fmla="*/ 108144 w 161417"/>
                  <a:gd name="connsiteY3" fmla="*/ 129225 h 418219"/>
                  <a:gd name="connsiteX4" fmla="*/ 108144 w 161417"/>
                  <a:gd name="connsiteY4" fmla="*/ 129225 h 418219"/>
                  <a:gd name="connsiteX5" fmla="*/ 160970 w 161417"/>
                  <a:gd name="connsiteY5" fmla="*/ 208757 h 418219"/>
                  <a:gd name="connsiteX6" fmla="*/ 160970 w 161417"/>
                  <a:gd name="connsiteY6" fmla="*/ 208757 h 418219"/>
                  <a:gd name="connsiteX7" fmla="*/ 136913 w 161417"/>
                  <a:gd name="connsiteY7" fmla="*/ 244504 h 418219"/>
                  <a:gd name="connsiteX8" fmla="*/ 136913 w 161417"/>
                  <a:gd name="connsiteY8" fmla="*/ 244504 h 418219"/>
                  <a:gd name="connsiteX9" fmla="*/ 147400 w 161417"/>
                  <a:gd name="connsiteY9" fmla="*/ 265449 h 418219"/>
                  <a:gd name="connsiteX10" fmla="*/ 147400 w 161417"/>
                  <a:gd name="connsiteY10" fmla="*/ 265449 h 418219"/>
                  <a:gd name="connsiteX11" fmla="*/ 136325 w 161417"/>
                  <a:gd name="connsiteY11" fmla="*/ 282036 h 418219"/>
                  <a:gd name="connsiteX12" fmla="*/ 136325 w 161417"/>
                  <a:gd name="connsiteY12" fmla="*/ 282036 h 418219"/>
                  <a:gd name="connsiteX13" fmla="*/ 139839 w 161417"/>
                  <a:gd name="connsiteY13" fmla="*/ 299610 h 418219"/>
                  <a:gd name="connsiteX14" fmla="*/ 139839 w 161417"/>
                  <a:gd name="connsiteY14" fmla="*/ 299610 h 418219"/>
                  <a:gd name="connsiteX15" fmla="*/ 126347 w 161417"/>
                  <a:gd name="connsiteY15" fmla="*/ 310931 h 418219"/>
                  <a:gd name="connsiteX16" fmla="*/ 126347 w 161417"/>
                  <a:gd name="connsiteY16" fmla="*/ 310931 h 418219"/>
                  <a:gd name="connsiteX17" fmla="*/ 124873 w 161417"/>
                  <a:gd name="connsiteY17" fmla="*/ 338329 h 418219"/>
                  <a:gd name="connsiteX18" fmla="*/ 124873 w 161417"/>
                  <a:gd name="connsiteY18" fmla="*/ 338340 h 418219"/>
                  <a:gd name="connsiteX19" fmla="*/ 97291 w 161417"/>
                  <a:gd name="connsiteY19" fmla="*/ 372889 h 418219"/>
                  <a:gd name="connsiteX20" fmla="*/ 97291 w 161417"/>
                  <a:gd name="connsiteY20" fmla="*/ 372889 h 418219"/>
                  <a:gd name="connsiteX21" fmla="*/ 55917 w 161417"/>
                  <a:gd name="connsiteY21" fmla="*/ 378544 h 418219"/>
                  <a:gd name="connsiteX22" fmla="*/ 55906 w 161417"/>
                  <a:gd name="connsiteY22" fmla="*/ 378544 h 418219"/>
                  <a:gd name="connsiteX23" fmla="*/ -135 w 16141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7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44" y="129225"/>
                    </a:cubicBezTo>
                    <a:lnTo>
                      <a:pt x="108144" y="129225"/>
                    </a:lnTo>
                    <a:cubicBezTo>
                      <a:pt x="106847" y="151456"/>
                      <a:pt x="153564" y="171868"/>
                      <a:pt x="160970" y="208757"/>
                    </a:cubicBezTo>
                    <a:lnTo>
                      <a:pt x="160970" y="208757"/>
                    </a:lnTo>
                    <a:cubicBezTo>
                      <a:pt x="164451" y="226065"/>
                      <a:pt x="137822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00" y="265449"/>
                    </a:cubicBezTo>
                    <a:lnTo>
                      <a:pt x="147400" y="265449"/>
                    </a:lnTo>
                    <a:cubicBezTo>
                      <a:pt x="147090" y="271769"/>
                      <a:pt x="136613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25" y="284154"/>
                      <a:pt x="142489" y="289798"/>
                      <a:pt x="139839" y="299610"/>
                    </a:cubicBezTo>
                    <a:lnTo>
                      <a:pt x="139839" y="299610"/>
                    </a:lnTo>
                    <a:cubicBezTo>
                      <a:pt x="136802" y="310887"/>
                      <a:pt x="128753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6" y="315654"/>
                      <a:pt x="125461" y="331532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71"/>
                      <a:pt x="113820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AFBCCB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F6FBDAFD-8CF4-4723-DC5D-0F50FA62C5CE}"/>
                  </a:ext>
                </a:extLst>
              </p:cNvPr>
              <p:cNvSpPr/>
              <p:nvPr/>
            </p:nvSpPr>
            <p:spPr>
              <a:xfrm>
                <a:off x="3869907" y="459309"/>
                <a:ext cx="161417" cy="418219"/>
              </a:xfrm>
              <a:custGeom>
                <a:avLst/>
                <a:gdLst>
                  <a:gd name="connsiteX0" fmla="*/ 89364 w 161417"/>
                  <a:gd name="connsiteY0" fmla="*/ -59 h 418219"/>
                  <a:gd name="connsiteX1" fmla="*/ 111381 w 161417"/>
                  <a:gd name="connsiteY1" fmla="*/ 73819 h 418219"/>
                  <a:gd name="connsiteX2" fmla="*/ 111381 w 161417"/>
                  <a:gd name="connsiteY2" fmla="*/ 73819 h 418219"/>
                  <a:gd name="connsiteX3" fmla="*/ 108155 w 161417"/>
                  <a:gd name="connsiteY3" fmla="*/ 129225 h 418219"/>
                  <a:gd name="connsiteX4" fmla="*/ 108155 w 161417"/>
                  <a:gd name="connsiteY4" fmla="*/ 129225 h 418219"/>
                  <a:gd name="connsiteX5" fmla="*/ 160970 w 161417"/>
                  <a:gd name="connsiteY5" fmla="*/ 208757 h 418219"/>
                  <a:gd name="connsiteX6" fmla="*/ 160970 w 161417"/>
                  <a:gd name="connsiteY6" fmla="*/ 208757 h 418219"/>
                  <a:gd name="connsiteX7" fmla="*/ 136913 w 161417"/>
                  <a:gd name="connsiteY7" fmla="*/ 244504 h 418219"/>
                  <a:gd name="connsiteX8" fmla="*/ 136913 w 161417"/>
                  <a:gd name="connsiteY8" fmla="*/ 244504 h 418219"/>
                  <a:gd name="connsiteX9" fmla="*/ 147400 w 161417"/>
                  <a:gd name="connsiteY9" fmla="*/ 265449 h 418219"/>
                  <a:gd name="connsiteX10" fmla="*/ 147400 w 161417"/>
                  <a:gd name="connsiteY10" fmla="*/ 265449 h 418219"/>
                  <a:gd name="connsiteX11" fmla="*/ 136325 w 161417"/>
                  <a:gd name="connsiteY11" fmla="*/ 282036 h 418219"/>
                  <a:gd name="connsiteX12" fmla="*/ 136325 w 161417"/>
                  <a:gd name="connsiteY12" fmla="*/ 282036 h 418219"/>
                  <a:gd name="connsiteX13" fmla="*/ 139839 w 161417"/>
                  <a:gd name="connsiteY13" fmla="*/ 299610 h 418219"/>
                  <a:gd name="connsiteX14" fmla="*/ 139839 w 161417"/>
                  <a:gd name="connsiteY14" fmla="*/ 299610 h 418219"/>
                  <a:gd name="connsiteX15" fmla="*/ 126347 w 161417"/>
                  <a:gd name="connsiteY15" fmla="*/ 310931 h 418219"/>
                  <a:gd name="connsiteX16" fmla="*/ 126347 w 161417"/>
                  <a:gd name="connsiteY16" fmla="*/ 310931 h 418219"/>
                  <a:gd name="connsiteX17" fmla="*/ 124873 w 161417"/>
                  <a:gd name="connsiteY17" fmla="*/ 338329 h 418219"/>
                  <a:gd name="connsiteX18" fmla="*/ 124873 w 161417"/>
                  <a:gd name="connsiteY18" fmla="*/ 338340 h 418219"/>
                  <a:gd name="connsiteX19" fmla="*/ 97291 w 161417"/>
                  <a:gd name="connsiteY19" fmla="*/ 372889 h 418219"/>
                  <a:gd name="connsiteX20" fmla="*/ 97291 w 161417"/>
                  <a:gd name="connsiteY20" fmla="*/ 372889 h 418219"/>
                  <a:gd name="connsiteX21" fmla="*/ 55917 w 161417"/>
                  <a:gd name="connsiteY21" fmla="*/ 378544 h 418219"/>
                  <a:gd name="connsiteX22" fmla="*/ 55917 w 161417"/>
                  <a:gd name="connsiteY22" fmla="*/ 378544 h 418219"/>
                  <a:gd name="connsiteX23" fmla="*/ -135 w 16141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7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47" y="151456"/>
                      <a:pt x="153564" y="171868"/>
                      <a:pt x="160970" y="208757"/>
                    </a:cubicBezTo>
                    <a:lnTo>
                      <a:pt x="160970" y="208757"/>
                    </a:lnTo>
                    <a:cubicBezTo>
                      <a:pt x="164451" y="226065"/>
                      <a:pt x="137822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00" y="265449"/>
                    </a:cubicBezTo>
                    <a:lnTo>
                      <a:pt x="147400" y="265449"/>
                    </a:lnTo>
                    <a:cubicBezTo>
                      <a:pt x="147090" y="271769"/>
                      <a:pt x="136613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25" y="284154"/>
                      <a:pt x="142489" y="289798"/>
                      <a:pt x="139839" y="299610"/>
                    </a:cubicBezTo>
                    <a:lnTo>
                      <a:pt x="139839" y="299610"/>
                    </a:lnTo>
                    <a:cubicBezTo>
                      <a:pt x="136802" y="310887"/>
                      <a:pt x="128753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6" y="315654"/>
                      <a:pt x="125461" y="331532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71"/>
                      <a:pt x="113820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A3B2C4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9B6989A9-CB74-6A2D-CEAD-00364AB64616}"/>
                  </a:ext>
                </a:extLst>
              </p:cNvPr>
              <p:cNvSpPr/>
              <p:nvPr/>
            </p:nvSpPr>
            <p:spPr>
              <a:xfrm>
                <a:off x="3872224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70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00 w 161427"/>
                  <a:gd name="connsiteY9" fmla="*/ 265449 h 418219"/>
                  <a:gd name="connsiteX10" fmla="*/ 147400 w 161427"/>
                  <a:gd name="connsiteY10" fmla="*/ 265449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39 w 161427"/>
                  <a:gd name="connsiteY14" fmla="*/ 299610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40 h 418219"/>
                  <a:gd name="connsiteX19" fmla="*/ 97291 w 161427"/>
                  <a:gd name="connsiteY19" fmla="*/ 372889 h 418219"/>
                  <a:gd name="connsiteX20" fmla="*/ 97291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68"/>
                      <a:pt x="160970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00" y="265449"/>
                    </a:cubicBezTo>
                    <a:lnTo>
                      <a:pt x="147400" y="265449"/>
                    </a:lnTo>
                    <a:cubicBezTo>
                      <a:pt x="147090" y="271769"/>
                      <a:pt x="136613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7" y="284154"/>
                      <a:pt x="142489" y="289798"/>
                      <a:pt x="139850" y="299610"/>
                    </a:cubicBezTo>
                    <a:lnTo>
                      <a:pt x="139839" y="299610"/>
                    </a:lnTo>
                    <a:cubicBezTo>
                      <a:pt x="136802" y="310887"/>
                      <a:pt x="128753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6" y="315654"/>
                      <a:pt x="125461" y="331532"/>
                      <a:pt x="124884" y="338329"/>
                    </a:cubicBezTo>
                    <a:lnTo>
                      <a:pt x="124884" y="338340"/>
                    </a:lnTo>
                    <a:cubicBezTo>
                      <a:pt x="124030" y="355171"/>
                      <a:pt x="113831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98A8BD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FE920F1C-4925-5D3C-B882-B1681A9D388B}"/>
                  </a:ext>
                </a:extLst>
              </p:cNvPr>
              <p:cNvSpPr/>
              <p:nvPr/>
            </p:nvSpPr>
            <p:spPr>
              <a:xfrm>
                <a:off x="3874541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11 w 161427"/>
                  <a:gd name="connsiteY9" fmla="*/ 265449 h 418219"/>
                  <a:gd name="connsiteX10" fmla="*/ 147400 w 161427"/>
                  <a:gd name="connsiteY10" fmla="*/ 265449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10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40 h 418219"/>
                  <a:gd name="connsiteX19" fmla="*/ 97291 w 161427"/>
                  <a:gd name="connsiteY19" fmla="*/ 372889 h 418219"/>
                  <a:gd name="connsiteX20" fmla="*/ 97291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68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11" y="265449"/>
                    </a:cubicBezTo>
                    <a:lnTo>
                      <a:pt x="147400" y="265449"/>
                    </a:lnTo>
                    <a:cubicBezTo>
                      <a:pt x="147090" y="271769"/>
                      <a:pt x="136624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7" y="284154"/>
                      <a:pt x="142500" y="289798"/>
                      <a:pt x="139850" y="299610"/>
                    </a:cubicBezTo>
                    <a:lnTo>
                      <a:pt x="139850" y="299610"/>
                    </a:lnTo>
                    <a:cubicBezTo>
                      <a:pt x="136802" y="310887"/>
                      <a:pt x="128764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6" y="315654"/>
                      <a:pt x="125461" y="331532"/>
                      <a:pt x="124884" y="338329"/>
                    </a:cubicBezTo>
                    <a:lnTo>
                      <a:pt x="124884" y="338340"/>
                    </a:lnTo>
                    <a:cubicBezTo>
                      <a:pt x="124030" y="355171"/>
                      <a:pt x="113831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8D9FB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A5D29A8F-A010-A8E1-AEB4-2E15895521D4}"/>
                  </a:ext>
                </a:extLst>
              </p:cNvPr>
              <p:cNvSpPr/>
              <p:nvPr/>
            </p:nvSpPr>
            <p:spPr>
              <a:xfrm>
                <a:off x="3876858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11 w 161427"/>
                  <a:gd name="connsiteY9" fmla="*/ 265449 h 418219"/>
                  <a:gd name="connsiteX10" fmla="*/ 147411 w 161427"/>
                  <a:gd name="connsiteY10" fmla="*/ 265449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10 h 418219"/>
                  <a:gd name="connsiteX15" fmla="*/ 126348 w 161427"/>
                  <a:gd name="connsiteY15" fmla="*/ 310931 h 418219"/>
                  <a:gd name="connsiteX16" fmla="*/ 126348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40 h 418219"/>
                  <a:gd name="connsiteX19" fmla="*/ 97302 w 161427"/>
                  <a:gd name="connsiteY19" fmla="*/ 372889 h 418219"/>
                  <a:gd name="connsiteX20" fmla="*/ 97291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21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21" y="92191"/>
                      <a:pt x="109241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68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11" y="265449"/>
                    </a:cubicBezTo>
                    <a:lnTo>
                      <a:pt x="147411" y="265449"/>
                    </a:lnTo>
                    <a:cubicBezTo>
                      <a:pt x="147090" y="271769"/>
                      <a:pt x="136624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7" y="284154"/>
                      <a:pt x="142500" y="289798"/>
                      <a:pt x="139850" y="299610"/>
                    </a:cubicBezTo>
                    <a:lnTo>
                      <a:pt x="139850" y="299610"/>
                    </a:lnTo>
                    <a:cubicBezTo>
                      <a:pt x="136802" y="310887"/>
                      <a:pt x="128764" y="308148"/>
                      <a:pt x="126348" y="310931"/>
                    </a:cubicBezTo>
                    <a:lnTo>
                      <a:pt x="126348" y="310931"/>
                    </a:lnTo>
                    <a:cubicBezTo>
                      <a:pt x="122246" y="315654"/>
                      <a:pt x="125461" y="331532"/>
                      <a:pt x="124884" y="338329"/>
                    </a:cubicBezTo>
                    <a:lnTo>
                      <a:pt x="124884" y="338340"/>
                    </a:lnTo>
                    <a:cubicBezTo>
                      <a:pt x="124042" y="355171"/>
                      <a:pt x="113831" y="366148"/>
                      <a:pt x="97302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8195AE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2A117819-9F62-E46E-7707-8E6DCDF8B2F6}"/>
                  </a:ext>
                </a:extLst>
              </p:cNvPr>
              <p:cNvSpPr/>
              <p:nvPr/>
            </p:nvSpPr>
            <p:spPr>
              <a:xfrm>
                <a:off x="3879175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11 w 161427"/>
                  <a:gd name="connsiteY9" fmla="*/ 265449 h 418219"/>
                  <a:gd name="connsiteX10" fmla="*/ 147411 w 161427"/>
                  <a:gd name="connsiteY10" fmla="*/ 265449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10 h 418219"/>
                  <a:gd name="connsiteX15" fmla="*/ 126348 w 161427"/>
                  <a:gd name="connsiteY15" fmla="*/ 310931 h 418219"/>
                  <a:gd name="connsiteX16" fmla="*/ 126348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40 h 418219"/>
                  <a:gd name="connsiteX19" fmla="*/ 97302 w 161427"/>
                  <a:gd name="connsiteY19" fmla="*/ 372889 h 418219"/>
                  <a:gd name="connsiteX20" fmla="*/ 97291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21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21" y="92191"/>
                      <a:pt x="109241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68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25" y="252321"/>
                      <a:pt x="147788" y="257621"/>
                      <a:pt x="147411" y="265449"/>
                    </a:cubicBezTo>
                    <a:lnTo>
                      <a:pt x="147411" y="265449"/>
                    </a:lnTo>
                    <a:cubicBezTo>
                      <a:pt x="147090" y="271769"/>
                      <a:pt x="136624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7" y="284154"/>
                      <a:pt x="142500" y="289798"/>
                      <a:pt x="139850" y="299610"/>
                    </a:cubicBezTo>
                    <a:lnTo>
                      <a:pt x="139850" y="299610"/>
                    </a:lnTo>
                    <a:cubicBezTo>
                      <a:pt x="136802" y="310887"/>
                      <a:pt x="128764" y="308148"/>
                      <a:pt x="126348" y="310931"/>
                    </a:cubicBezTo>
                    <a:lnTo>
                      <a:pt x="126348" y="310931"/>
                    </a:lnTo>
                    <a:cubicBezTo>
                      <a:pt x="122246" y="315665"/>
                      <a:pt x="125461" y="331532"/>
                      <a:pt x="124884" y="338329"/>
                    </a:cubicBezTo>
                    <a:lnTo>
                      <a:pt x="124884" y="338340"/>
                    </a:lnTo>
                    <a:cubicBezTo>
                      <a:pt x="124042" y="355171"/>
                      <a:pt x="113831" y="366148"/>
                      <a:pt x="97302" y="372889"/>
                    </a:cubicBezTo>
                    <a:lnTo>
                      <a:pt x="97291" y="372889"/>
                    </a:lnTo>
                    <a:cubicBezTo>
                      <a:pt x="84364" y="378101"/>
                      <a:pt x="73954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81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768CA7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8391FBD5-C753-797C-74A3-D2D71298A81E}"/>
                  </a:ext>
                </a:extLst>
              </p:cNvPr>
              <p:cNvSpPr/>
              <p:nvPr/>
            </p:nvSpPr>
            <p:spPr>
              <a:xfrm>
                <a:off x="3881503" y="459309"/>
                <a:ext cx="161416" cy="418219"/>
              </a:xfrm>
              <a:custGeom>
                <a:avLst/>
                <a:gdLst>
                  <a:gd name="connsiteX0" fmla="*/ 89364 w 161416"/>
                  <a:gd name="connsiteY0" fmla="*/ -59 h 418219"/>
                  <a:gd name="connsiteX1" fmla="*/ 111370 w 161416"/>
                  <a:gd name="connsiteY1" fmla="*/ 73819 h 418219"/>
                  <a:gd name="connsiteX2" fmla="*/ 111370 w 161416"/>
                  <a:gd name="connsiteY2" fmla="*/ 73819 h 418219"/>
                  <a:gd name="connsiteX3" fmla="*/ 108144 w 161416"/>
                  <a:gd name="connsiteY3" fmla="*/ 129225 h 418219"/>
                  <a:gd name="connsiteX4" fmla="*/ 108144 w 161416"/>
                  <a:gd name="connsiteY4" fmla="*/ 129225 h 418219"/>
                  <a:gd name="connsiteX5" fmla="*/ 160970 w 161416"/>
                  <a:gd name="connsiteY5" fmla="*/ 208757 h 418219"/>
                  <a:gd name="connsiteX6" fmla="*/ 160970 w 161416"/>
                  <a:gd name="connsiteY6" fmla="*/ 208757 h 418219"/>
                  <a:gd name="connsiteX7" fmla="*/ 136901 w 161416"/>
                  <a:gd name="connsiteY7" fmla="*/ 244504 h 418219"/>
                  <a:gd name="connsiteX8" fmla="*/ 136901 w 161416"/>
                  <a:gd name="connsiteY8" fmla="*/ 244504 h 418219"/>
                  <a:gd name="connsiteX9" fmla="*/ 147400 w 161416"/>
                  <a:gd name="connsiteY9" fmla="*/ 265449 h 418219"/>
                  <a:gd name="connsiteX10" fmla="*/ 147400 w 161416"/>
                  <a:gd name="connsiteY10" fmla="*/ 265449 h 418219"/>
                  <a:gd name="connsiteX11" fmla="*/ 136314 w 161416"/>
                  <a:gd name="connsiteY11" fmla="*/ 282036 h 418219"/>
                  <a:gd name="connsiteX12" fmla="*/ 136314 w 161416"/>
                  <a:gd name="connsiteY12" fmla="*/ 282036 h 418219"/>
                  <a:gd name="connsiteX13" fmla="*/ 139839 w 161416"/>
                  <a:gd name="connsiteY13" fmla="*/ 299610 h 418219"/>
                  <a:gd name="connsiteX14" fmla="*/ 139839 w 161416"/>
                  <a:gd name="connsiteY14" fmla="*/ 299610 h 418219"/>
                  <a:gd name="connsiteX15" fmla="*/ 126336 w 161416"/>
                  <a:gd name="connsiteY15" fmla="*/ 310931 h 418219"/>
                  <a:gd name="connsiteX16" fmla="*/ 126336 w 161416"/>
                  <a:gd name="connsiteY16" fmla="*/ 310931 h 418219"/>
                  <a:gd name="connsiteX17" fmla="*/ 124873 w 161416"/>
                  <a:gd name="connsiteY17" fmla="*/ 338329 h 418219"/>
                  <a:gd name="connsiteX18" fmla="*/ 124873 w 161416"/>
                  <a:gd name="connsiteY18" fmla="*/ 338340 h 418219"/>
                  <a:gd name="connsiteX19" fmla="*/ 97291 w 161416"/>
                  <a:gd name="connsiteY19" fmla="*/ 372889 h 418219"/>
                  <a:gd name="connsiteX20" fmla="*/ 97280 w 161416"/>
                  <a:gd name="connsiteY20" fmla="*/ 372889 h 418219"/>
                  <a:gd name="connsiteX21" fmla="*/ 55906 w 161416"/>
                  <a:gd name="connsiteY21" fmla="*/ 378544 h 418219"/>
                  <a:gd name="connsiteX22" fmla="*/ 55906 w 161416"/>
                  <a:gd name="connsiteY22" fmla="*/ 378544 h 418219"/>
                  <a:gd name="connsiteX23" fmla="*/ -135 w 161416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6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70" y="73819"/>
                    </a:cubicBezTo>
                    <a:lnTo>
                      <a:pt x="111370" y="73819"/>
                    </a:lnTo>
                    <a:cubicBezTo>
                      <a:pt x="113510" y="92191"/>
                      <a:pt x="109230" y="110752"/>
                      <a:pt x="108144" y="129225"/>
                    </a:cubicBezTo>
                    <a:lnTo>
                      <a:pt x="108144" y="129225"/>
                    </a:lnTo>
                    <a:cubicBezTo>
                      <a:pt x="106847" y="151456"/>
                      <a:pt x="153564" y="171868"/>
                      <a:pt x="160970" y="208757"/>
                    </a:cubicBezTo>
                    <a:lnTo>
                      <a:pt x="160970" y="208757"/>
                    </a:lnTo>
                    <a:cubicBezTo>
                      <a:pt x="164440" y="226065"/>
                      <a:pt x="137822" y="230101"/>
                      <a:pt x="136901" y="244504"/>
                    </a:cubicBezTo>
                    <a:lnTo>
                      <a:pt x="136901" y="244504"/>
                    </a:lnTo>
                    <a:cubicBezTo>
                      <a:pt x="136414" y="252321"/>
                      <a:pt x="147777" y="257621"/>
                      <a:pt x="147400" y="265449"/>
                    </a:cubicBezTo>
                    <a:lnTo>
                      <a:pt x="147400" y="265449"/>
                    </a:lnTo>
                    <a:cubicBezTo>
                      <a:pt x="147090" y="271769"/>
                      <a:pt x="136613" y="278887"/>
                      <a:pt x="136314" y="282036"/>
                    </a:cubicBezTo>
                    <a:lnTo>
                      <a:pt x="136314" y="282036"/>
                    </a:lnTo>
                    <a:cubicBezTo>
                      <a:pt x="136125" y="284154"/>
                      <a:pt x="142489" y="289798"/>
                      <a:pt x="139839" y="299610"/>
                    </a:cubicBezTo>
                    <a:lnTo>
                      <a:pt x="139839" y="299610"/>
                    </a:lnTo>
                    <a:cubicBezTo>
                      <a:pt x="136791" y="310887"/>
                      <a:pt x="128753" y="308148"/>
                      <a:pt x="126336" y="310931"/>
                    </a:cubicBezTo>
                    <a:lnTo>
                      <a:pt x="126336" y="310931"/>
                    </a:lnTo>
                    <a:cubicBezTo>
                      <a:pt x="122246" y="315665"/>
                      <a:pt x="125449" y="331532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82"/>
                      <a:pt x="113820" y="366148"/>
                      <a:pt x="97291" y="372889"/>
                    </a:cubicBezTo>
                    <a:lnTo>
                      <a:pt x="97280" y="372889"/>
                    </a:lnTo>
                    <a:cubicBezTo>
                      <a:pt x="84353" y="378101"/>
                      <a:pt x="73943" y="378555"/>
                      <a:pt x="55906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66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6B829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4" name="Freeform: Shape 133">
                <a:extLst>
                  <a:ext uri="{FF2B5EF4-FFF2-40B4-BE49-F238E27FC236}">
                    <a16:creationId xmlns:a16="http://schemas.microsoft.com/office/drawing/2014/main" id="{237D3D3B-3460-3362-104B-140E73FDD434}"/>
                  </a:ext>
                </a:extLst>
              </p:cNvPr>
              <p:cNvSpPr/>
              <p:nvPr/>
            </p:nvSpPr>
            <p:spPr>
              <a:xfrm>
                <a:off x="3883820" y="459309"/>
                <a:ext cx="161416" cy="418219"/>
              </a:xfrm>
              <a:custGeom>
                <a:avLst/>
                <a:gdLst>
                  <a:gd name="connsiteX0" fmla="*/ 89364 w 161416"/>
                  <a:gd name="connsiteY0" fmla="*/ -59 h 418219"/>
                  <a:gd name="connsiteX1" fmla="*/ 111381 w 161416"/>
                  <a:gd name="connsiteY1" fmla="*/ 73819 h 418219"/>
                  <a:gd name="connsiteX2" fmla="*/ 111381 w 161416"/>
                  <a:gd name="connsiteY2" fmla="*/ 73819 h 418219"/>
                  <a:gd name="connsiteX3" fmla="*/ 108144 w 161416"/>
                  <a:gd name="connsiteY3" fmla="*/ 129225 h 418219"/>
                  <a:gd name="connsiteX4" fmla="*/ 108144 w 161416"/>
                  <a:gd name="connsiteY4" fmla="*/ 129225 h 418219"/>
                  <a:gd name="connsiteX5" fmla="*/ 160970 w 161416"/>
                  <a:gd name="connsiteY5" fmla="*/ 208757 h 418219"/>
                  <a:gd name="connsiteX6" fmla="*/ 160970 w 161416"/>
                  <a:gd name="connsiteY6" fmla="*/ 208757 h 418219"/>
                  <a:gd name="connsiteX7" fmla="*/ 136901 w 161416"/>
                  <a:gd name="connsiteY7" fmla="*/ 244504 h 418219"/>
                  <a:gd name="connsiteX8" fmla="*/ 136901 w 161416"/>
                  <a:gd name="connsiteY8" fmla="*/ 244504 h 418219"/>
                  <a:gd name="connsiteX9" fmla="*/ 147400 w 161416"/>
                  <a:gd name="connsiteY9" fmla="*/ 265449 h 418219"/>
                  <a:gd name="connsiteX10" fmla="*/ 147400 w 161416"/>
                  <a:gd name="connsiteY10" fmla="*/ 265460 h 418219"/>
                  <a:gd name="connsiteX11" fmla="*/ 136325 w 161416"/>
                  <a:gd name="connsiteY11" fmla="*/ 282036 h 418219"/>
                  <a:gd name="connsiteX12" fmla="*/ 136314 w 161416"/>
                  <a:gd name="connsiteY12" fmla="*/ 282036 h 418219"/>
                  <a:gd name="connsiteX13" fmla="*/ 139839 w 161416"/>
                  <a:gd name="connsiteY13" fmla="*/ 299610 h 418219"/>
                  <a:gd name="connsiteX14" fmla="*/ 139839 w 161416"/>
                  <a:gd name="connsiteY14" fmla="*/ 299610 h 418219"/>
                  <a:gd name="connsiteX15" fmla="*/ 126347 w 161416"/>
                  <a:gd name="connsiteY15" fmla="*/ 310931 h 418219"/>
                  <a:gd name="connsiteX16" fmla="*/ 126336 w 161416"/>
                  <a:gd name="connsiteY16" fmla="*/ 310931 h 418219"/>
                  <a:gd name="connsiteX17" fmla="*/ 124873 w 161416"/>
                  <a:gd name="connsiteY17" fmla="*/ 338329 h 418219"/>
                  <a:gd name="connsiteX18" fmla="*/ 124873 w 161416"/>
                  <a:gd name="connsiteY18" fmla="*/ 338340 h 418219"/>
                  <a:gd name="connsiteX19" fmla="*/ 97291 w 161416"/>
                  <a:gd name="connsiteY19" fmla="*/ 372889 h 418219"/>
                  <a:gd name="connsiteX20" fmla="*/ 97280 w 161416"/>
                  <a:gd name="connsiteY20" fmla="*/ 372889 h 418219"/>
                  <a:gd name="connsiteX21" fmla="*/ 55917 w 161416"/>
                  <a:gd name="connsiteY21" fmla="*/ 378544 h 418219"/>
                  <a:gd name="connsiteX22" fmla="*/ 55906 w 161416"/>
                  <a:gd name="connsiteY22" fmla="*/ 378544 h 418219"/>
                  <a:gd name="connsiteX23" fmla="*/ -135 w 161416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6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44" y="129225"/>
                    </a:cubicBezTo>
                    <a:lnTo>
                      <a:pt x="108144" y="129225"/>
                    </a:lnTo>
                    <a:cubicBezTo>
                      <a:pt x="106847" y="151456"/>
                      <a:pt x="153564" y="171868"/>
                      <a:pt x="160970" y="208757"/>
                    </a:cubicBezTo>
                    <a:lnTo>
                      <a:pt x="160970" y="208757"/>
                    </a:lnTo>
                    <a:cubicBezTo>
                      <a:pt x="164440" y="226065"/>
                      <a:pt x="137822" y="230101"/>
                      <a:pt x="136901" y="244504"/>
                    </a:cubicBezTo>
                    <a:lnTo>
                      <a:pt x="136901" y="244504"/>
                    </a:lnTo>
                    <a:cubicBezTo>
                      <a:pt x="136414" y="252321"/>
                      <a:pt x="147777" y="257621"/>
                      <a:pt x="147400" y="265449"/>
                    </a:cubicBezTo>
                    <a:lnTo>
                      <a:pt x="147400" y="265460"/>
                    </a:lnTo>
                    <a:cubicBezTo>
                      <a:pt x="147090" y="271769"/>
                      <a:pt x="136613" y="278887"/>
                      <a:pt x="136325" y="282036"/>
                    </a:cubicBezTo>
                    <a:lnTo>
                      <a:pt x="136314" y="282036"/>
                    </a:lnTo>
                    <a:cubicBezTo>
                      <a:pt x="136125" y="284165"/>
                      <a:pt x="142489" y="289809"/>
                      <a:pt x="139839" y="299610"/>
                    </a:cubicBezTo>
                    <a:lnTo>
                      <a:pt x="139839" y="299610"/>
                    </a:lnTo>
                    <a:cubicBezTo>
                      <a:pt x="136791" y="310887"/>
                      <a:pt x="128753" y="308148"/>
                      <a:pt x="126347" y="310931"/>
                    </a:cubicBezTo>
                    <a:lnTo>
                      <a:pt x="126336" y="310931"/>
                    </a:lnTo>
                    <a:cubicBezTo>
                      <a:pt x="122246" y="315665"/>
                      <a:pt x="125460" y="331532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82"/>
                      <a:pt x="113820" y="366148"/>
                      <a:pt x="97291" y="372889"/>
                    </a:cubicBezTo>
                    <a:lnTo>
                      <a:pt x="97280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66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5F7998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5" name="Freeform: Shape 134">
                <a:extLst>
                  <a:ext uri="{FF2B5EF4-FFF2-40B4-BE49-F238E27FC236}">
                    <a16:creationId xmlns:a16="http://schemas.microsoft.com/office/drawing/2014/main" id="{C35EA743-C943-1092-C242-043D5F838523}"/>
                  </a:ext>
                </a:extLst>
              </p:cNvPr>
              <p:cNvSpPr/>
              <p:nvPr/>
            </p:nvSpPr>
            <p:spPr>
              <a:xfrm>
                <a:off x="3886137" y="459309"/>
                <a:ext cx="161416" cy="418219"/>
              </a:xfrm>
              <a:custGeom>
                <a:avLst/>
                <a:gdLst>
                  <a:gd name="connsiteX0" fmla="*/ 89364 w 161416"/>
                  <a:gd name="connsiteY0" fmla="*/ -59 h 418219"/>
                  <a:gd name="connsiteX1" fmla="*/ 111381 w 161416"/>
                  <a:gd name="connsiteY1" fmla="*/ 73819 h 418219"/>
                  <a:gd name="connsiteX2" fmla="*/ 111381 w 161416"/>
                  <a:gd name="connsiteY2" fmla="*/ 73819 h 418219"/>
                  <a:gd name="connsiteX3" fmla="*/ 108144 w 161416"/>
                  <a:gd name="connsiteY3" fmla="*/ 129225 h 418219"/>
                  <a:gd name="connsiteX4" fmla="*/ 108144 w 161416"/>
                  <a:gd name="connsiteY4" fmla="*/ 129225 h 418219"/>
                  <a:gd name="connsiteX5" fmla="*/ 160970 w 161416"/>
                  <a:gd name="connsiteY5" fmla="*/ 208757 h 418219"/>
                  <a:gd name="connsiteX6" fmla="*/ 160970 w 161416"/>
                  <a:gd name="connsiteY6" fmla="*/ 208757 h 418219"/>
                  <a:gd name="connsiteX7" fmla="*/ 136913 w 161416"/>
                  <a:gd name="connsiteY7" fmla="*/ 244504 h 418219"/>
                  <a:gd name="connsiteX8" fmla="*/ 136913 w 161416"/>
                  <a:gd name="connsiteY8" fmla="*/ 244504 h 418219"/>
                  <a:gd name="connsiteX9" fmla="*/ 147400 w 161416"/>
                  <a:gd name="connsiteY9" fmla="*/ 265449 h 418219"/>
                  <a:gd name="connsiteX10" fmla="*/ 147400 w 161416"/>
                  <a:gd name="connsiteY10" fmla="*/ 265460 h 418219"/>
                  <a:gd name="connsiteX11" fmla="*/ 136325 w 161416"/>
                  <a:gd name="connsiteY11" fmla="*/ 282036 h 418219"/>
                  <a:gd name="connsiteX12" fmla="*/ 136325 w 161416"/>
                  <a:gd name="connsiteY12" fmla="*/ 282036 h 418219"/>
                  <a:gd name="connsiteX13" fmla="*/ 139839 w 161416"/>
                  <a:gd name="connsiteY13" fmla="*/ 299610 h 418219"/>
                  <a:gd name="connsiteX14" fmla="*/ 139839 w 161416"/>
                  <a:gd name="connsiteY14" fmla="*/ 299610 h 418219"/>
                  <a:gd name="connsiteX15" fmla="*/ 126347 w 161416"/>
                  <a:gd name="connsiteY15" fmla="*/ 310931 h 418219"/>
                  <a:gd name="connsiteX16" fmla="*/ 126336 w 161416"/>
                  <a:gd name="connsiteY16" fmla="*/ 310931 h 418219"/>
                  <a:gd name="connsiteX17" fmla="*/ 124873 w 161416"/>
                  <a:gd name="connsiteY17" fmla="*/ 338329 h 418219"/>
                  <a:gd name="connsiteX18" fmla="*/ 124873 w 161416"/>
                  <a:gd name="connsiteY18" fmla="*/ 338340 h 418219"/>
                  <a:gd name="connsiteX19" fmla="*/ 97291 w 161416"/>
                  <a:gd name="connsiteY19" fmla="*/ 372889 h 418219"/>
                  <a:gd name="connsiteX20" fmla="*/ 97280 w 161416"/>
                  <a:gd name="connsiteY20" fmla="*/ 372889 h 418219"/>
                  <a:gd name="connsiteX21" fmla="*/ 55917 w 161416"/>
                  <a:gd name="connsiteY21" fmla="*/ 378544 h 418219"/>
                  <a:gd name="connsiteX22" fmla="*/ 55906 w 161416"/>
                  <a:gd name="connsiteY22" fmla="*/ 378544 h 418219"/>
                  <a:gd name="connsiteX23" fmla="*/ -135 w 161416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6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44" y="129225"/>
                    </a:cubicBezTo>
                    <a:lnTo>
                      <a:pt x="108144" y="129225"/>
                    </a:lnTo>
                    <a:cubicBezTo>
                      <a:pt x="106858" y="151456"/>
                      <a:pt x="153564" y="171868"/>
                      <a:pt x="160970" y="208757"/>
                    </a:cubicBezTo>
                    <a:lnTo>
                      <a:pt x="160970" y="208757"/>
                    </a:lnTo>
                    <a:cubicBezTo>
                      <a:pt x="164440" y="226065"/>
                      <a:pt x="137822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00" y="265449"/>
                    </a:cubicBezTo>
                    <a:lnTo>
                      <a:pt x="147400" y="265460"/>
                    </a:lnTo>
                    <a:cubicBezTo>
                      <a:pt x="147090" y="271769"/>
                      <a:pt x="136613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6" y="284165"/>
                      <a:pt x="142489" y="289809"/>
                      <a:pt x="139839" y="299610"/>
                    </a:cubicBezTo>
                    <a:lnTo>
                      <a:pt x="139839" y="299610"/>
                    </a:lnTo>
                    <a:cubicBezTo>
                      <a:pt x="136791" y="310887"/>
                      <a:pt x="128753" y="308148"/>
                      <a:pt x="126347" y="310931"/>
                    </a:cubicBezTo>
                    <a:lnTo>
                      <a:pt x="126336" y="310931"/>
                    </a:lnTo>
                    <a:cubicBezTo>
                      <a:pt x="122246" y="315665"/>
                      <a:pt x="125460" y="331532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82"/>
                      <a:pt x="113820" y="366148"/>
                      <a:pt x="97291" y="372889"/>
                    </a:cubicBezTo>
                    <a:lnTo>
                      <a:pt x="97280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66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546F9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6" name="Freeform: Shape 135">
                <a:extLst>
                  <a:ext uri="{FF2B5EF4-FFF2-40B4-BE49-F238E27FC236}">
                    <a16:creationId xmlns:a16="http://schemas.microsoft.com/office/drawing/2014/main" id="{89AD1F76-BF86-1B72-61AE-5B98808C4C39}"/>
                  </a:ext>
                </a:extLst>
              </p:cNvPr>
              <p:cNvSpPr/>
              <p:nvPr/>
            </p:nvSpPr>
            <p:spPr>
              <a:xfrm>
                <a:off x="3888454" y="459309"/>
                <a:ext cx="161416" cy="418219"/>
              </a:xfrm>
              <a:custGeom>
                <a:avLst/>
                <a:gdLst>
                  <a:gd name="connsiteX0" fmla="*/ 89364 w 161416"/>
                  <a:gd name="connsiteY0" fmla="*/ -59 h 418219"/>
                  <a:gd name="connsiteX1" fmla="*/ 111381 w 161416"/>
                  <a:gd name="connsiteY1" fmla="*/ 73819 h 418219"/>
                  <a:gd name="connsiteX2" fmla="*/ 111381 w 161416"/>
                  <a:gd name="connsiteY2" fmla="*/ 73819 h 418219"/>
                  <a:gd name="connsiteX3" fmla="*/ 108155 w 161416"/>
                  <a:gd name="connsiteY3" fmla="*/ 129225 h 418219"/>
                  <a:gd name="connsiteX4" fmla="*/ 108155 w 161416"/>
                  <a:gd name="connsiteY4" fmla="*/ 129225 h 418219"/>
                  <a:gd name="connsiteX5" fmla="*/ 160970 w 161416"/>
                  <a:gd name="connsiteY5" fmla="*/ 208757 h 418219"/>
                  <a:gd name="connsiteX6" fmla="*/ 160970 w 161416"/>
                  <a:gd name="connsiteY6" fmla="*/ 208757 h 418219"/>
                  <a:gd name="connsiteX7" fmla="*/ 136913 w 161416"/>
                  <a:gd name="connsiteY7" fmla="*/ 244504 h 418219"/>
                  <a:gd name="connsiteX8" fmla="*/ 136913 w 161416"/>
                  <a:gd name="connsiteY8" fmla="*/ 244504 h 418219"/>
                  <a:gd name="connsiteX9" fmla="*/ 147400 w 161416"/>
                  <a:gd name="connsiteY9" fmla="*/ 265449 h 418219"/>
                  <a:gd name="connsiteX10" fmla="*/ 147400 w 161416"/>
                  <a:gd name="connsiteY10" fmla="*/ 265460 h 418219"/>
                  <a:gd name="connsiteX11" fmla="*/ 136325 w 161416"/>
                  <a:gd name="connsiteY11" fmla="*/ 282036 h 418219"/>
                  <a:gd name="connsiteX12" fmla="*/ 136325 w 161416"/>
                  <a:gd name="connsiteY12" fmla="*/ 282036 h 418219"/>
                  <a:gd name="connsiteX13" fmla="*/ 139839 w 161416"/>
                  <a:gd name="connsiteY13" fmla="*/ 299610 h 418219"/>
                  <a:gd name="connsiteX14" fmla="*/ 139839 w 161416"/>
                  <a:gd name="connsiteY14" fmla="*/ 299610 h 418219"/>
                  <a:gd name="connsiteX15" fmla="*/ 126347 w 161416"/>
                  <a:gd name="connsiteY15" fmla="*/ 310931 h 418219"/>
                  <a:gd name="connsiteX16" fmla="*/ 126336 w 161416"/>
                  <a:gd name="connsiteY16" fmla="*/ 310931 h 418219"/>
                  <a:gd name="connsiteX17" fmla="*/ 124873 w 161416"/>
                  <a:gd name="connsiteY17" fmla="*/ 338329 h 418219"/>
                  <a:gd name="connsiteX18" fmla="*/ 124873 w 161416"/>
                  <a:gd name="connsiteY18" fmla="*/ 338340 h 418219"/>
                  <a:gd name="connsiteX19" fmla="*/ 97291 w 161416"/>
                  <a:gd name="connsiteY19" fmla="*/ 372889 h 418219"/>
                  <a:gd name="connsiteX20" fmla="*/ 97291 w 161416"/>
                  <a:gd name="connsiteY20" fmla="*/ 372889 h 418219"/>
                  <a:gd name="connsiteX21" fmla="*/ 55917 w 161416"/>
                  <a:gd name="connsiteY21" fmla="*/ 378544 h 418219"/>
                  <a:gd name="connsiteX22" fmla="*/ 55906 w 161416"/>
                  <a:gd name="connsiteY22" fmla="*/ 378544 h 418219"/>
                  <a:gd name="connsiteX23" fmla="*/ -135 w 161416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6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68"/>
                      <a:pt x="160970" y="208757"/>
                    </a:cubicBezTo>
                    <a:lnTo>
                      <a:pt x="160970" y="208757"/>
                    </a:lnTo>
                    <a:cubicBezTo>
                      <a:pt x="164440" y="226065"/>
                      <a:pt x="137822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32"/>
                      <a:pt x="147400" y="265449"/>
                    </a:cubicBezTo>
                    <a:lnTo>
                      <a:pt x="147400" y="265460"/>
                    </a:lnTo>
                    <a:cubicBezTo>
                      <a:pt x="147090" y="271769"/>
                      <a:pt x="136613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6" y="284165"/>
                      <a:pt x="142489" y="289809"/>
                      <a:pt x="139839" y="299610"/>
                    </a:cubicBezTo>
                    <a:lnTo>
                      <a:pt x="139839" y="299610"/>
                    </a:lnTo>
                    <a:cubicBezTo>
                      <a:pt x="136802" y="310887"/>
                      <a:pt x="128753" y="308148"/>
                      <a:pt x="126347" y="310931"/>
                    </a:cubicBezTo>
                    <a:lnTo>
                      <a:pt x="126336" y="310931"/>
                    </a:lnTo>
                    <a:cubicBezTo>
                      <a:pt x="122246" y="315665"/>
                      <a:pt x="125460" y="331532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82"/>
                      <a:pt x="113820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48658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53C40365-9FD7-D84E-FDCC-FBD2EF0F2BB7}"/>
                  </a:ext>
                </a:extLst>
              </p:cNvPr>
              <p:cNvSpPr/>
              <p:nvPr/>
            </p:nvSpPr>
            <p:spPr>
              <a:xfrm>
                <a:off x="3890771" y="459309"/>
                <a:ext cx="161417" cy="418219"/>
              </a:xfrm>
              <a:custGeom>
                <a:avLst/>
                <a:gdLst>
                  <a:gd name="connsiteX0" fmla="*/ 89375 w 161417"/>
                  <a:gd name="connsiteY0" fmla="*/ -59 h 418219"/>
                  <a:gd name="connsiteX1" fmla="*/ 111381 w 161417"/>
                  <a:gd name="connsiteY1" fmla="*/ 73819 h 418219"/>
                  <a:gd name="connsiteX2" fmla="*/ 111381 w 161417"/>
                  <a:gd name="connsiteY2" fmla="*/ 73819 h 418219"/>
                  <a:gd name="connsiteX3" fmla="*/ 108155 w 161417"/>
                  <a:gd name="connsiteY3" fmla="*/ 129225 h 418219"/>
                  <a:gd name="connsiteX4" fmla="*/ 108155 w 161417"/>
                  <a:gd name="connsiteY4" fmla="*/ 129225 h 418219"/>
                  <a:gd name="connsiteX5" fmla="*/ 160970 w 161417"/>
                  <a:gd name="connsiteY5" fmla="*/ 208757 h 418219"/>
                  <a:gd name="connsiteX6" fmla="*/ 160970 w 161417"/>
                  <a:gd name="connsiteY6" fmla="*/ 208757 h 418219"/>
                  <a:gd name="connsiteX7" fmla="*/ 136913 w 161417"/>
                  <a:gd name="connsiteY7" fmla="*/ 244504 h 418219"/>
                  <a:gd name="connsiteX8" fmla="*/ 136913 w 161417"/>
                  <a:gd name="connsiteY8" fmla="*/ 244504 h 418219"/>
                  <a:gd name="connsiteX9" fmla="*/ 147400 w 161417"/>
                  <a:gd name="connsiteY9" fmla="*/ 265449 h 418219"/>
                  <a:gd name="connsiteX10" fmla="*/ 147400 w 161417"/>
                  <a:gd name="connsiteY10" fmla="*/ 265460 h 418219"/>
                  <a:gd name="connsiteX11" fmla="*/ 136325 w 161417"/>
                  <a:gd name="connsiteY11" fmla="*/ 282036 h 418219"/>
                  <a:gd name="connsiteX12" fmla="*/ 136325 w 161417"/>
                  <a:gd name="connsiteY12" fmla="*/ 282036 h 418219"/>
                  <a:gd name="connsiteX13" fmla="*/ 139850 w 161417"/>
                  <a:gd name="connsiteY13" fmla="*/ 299610 h 418219"/>
                  <a:gd name="connsiteX14" fmla="*/ 139839 w 161417"/>
                  <a:gd name="connsiteY14" fmla="*/ 299610 h 418219"/>
                  <a:gd name="connsiteX15" fmla="*/ 126347 w 161417"/>
                  <a:gd name="connsiteY15" fmla="*/ 310931 h 418219"/>
                  <a:gd name="connsiteX16" fmla="*/ 126336 w 161417"/>
                  <a:gd name="connsiteY16" fmla="*/ 310931 h 418219"/>
                  <a:gd name="connsiteX17" fmla="*/ 124884 w 161417"/>
                  <a:gd name="connsiteY17" fmla="*/ 338329 h 418219"/>
                  <a:gd name="connsiteX18" fmla="*/ 124884 w 161417"/>
                  <a:gd name="connsiteY18" fmla="*/ 338340 h 418219"/>
                  <a:gd name="connsiteX19" fmla="*/ 97291 w 161417"/>
                  <a:gd name="connsiteY19" fmla="*/ 372889 h 418219"/>
                  <a:gd name="connsiteX20" fmla="*/ 97291 w 161417"/>
                  <a:gd name="connsiteY20" fmla="*/ 372889 h 418219"/>
                  <a:gd name="connsiteX21" fmla="*/ 55917 w 161417"/>
                  <a:gd name="connsiteY21" fmla="*/ 378544 h 418219"/>
                  <a:gd name="connsiteX22" fmla="*/ 55906 w 161417"/>
                  <a:gd name="connsiteY22" fmla="*/ 378544 h 418219"/>
                  <a:gd name="connsiteX23" fmla="*/ -135 w 16141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7" h="418219">
                    <a:moveTo>
                      <a:pt x="89375" y="-59"/>
                    </a:moveTo>
                    <a:cubicBezTo>
                      <a:pt x="89375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68"/>
                      <a:pt x="160970" y="208757"/>
                    </a:cubicBezTo>
                    <a:lnTo>
                      <a:pt x="160970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32"/>
                      <a:pt x="147400" y="265449"/>
                    </a:cubicBezTo>
                    <a:lnTo>
                      <a:pt x="147400" y="265460"/>
                    </a:lnTo>
                    <a:cubicBezTo>
                      <a:pt x="147090" y="271769"/>
                      <a:pt x="136613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6" y="284165"/>
                      <a:pt x="142489" y="289809"/>
                      <a:pt x="139850" y="299610"/>
                    </a:cubicBezTo>
                    <a:lnTo>
                      <a:pt x="139839" y="299610"/>
                    </a:lnTo>
                    <a:cubicBezTo>
                      <a:pt x="136802" y="310887"/>
                      <a:pt x="128753" y="308148"/>
                      <a:pt x="126347" y="310931"/>
                    </a:cubicBezTo>
                    <a:lnTo>
                      <a:pt x="126336" y="310931"/>
                    </a:lnTo>
                    <a:cubicBezTo>
                      <a:pt x="122246" y="315665"/>
                      <a:pt x="125460" y="331532"/>
                      <a:pt x="124884" y="338329"/>
                    </a:cubicBezTo>
                    <a:lnTo>
                      <a:pt x="124884" y="338340"/>
                    </a:lnTo>
                    <a:cubicBezTo>
                      <a:pt x="124030" y="355182"/>
                      <a:pt x="113820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3D5C8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544ABCB7-441A-4B3E-A146-C5B52444E87D}"/>
                  </a:ext>
                </a:extLst>
              </p:cNvPr>
              <p:cNvSpPr/>
              <p:nvPr/>
            </p:nvSpPr>
            <p:spPr>
              <a:xfrm>
                <a:off x="3893088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00 w 161427"/>
                  <a:gd name="connsiteY9" fmla="*/ 265449 h 418219"/>
                  <a:gd name="connsiteX10" fmla="*/ 147400 w 161427"/>
                  <a:gd name="connsiteY10" fmla="*/ 265460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39 w 161427"/>
                  <a:gd name="connsiteY14" fmla="*/ 299610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40 h 418219"/>
                  <a:gd name="connsiteX19" fmla="*/ 97291 w 161427"/>
                  <a:gd name="connsiteY19" fmla="*/ 372889 h 418219"/>
                  <a:gd name="connsiteX20" fmla="*/ 97291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06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68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32"/>
                      <a:pt x="147400" y="265449"/>
                    </a:cubicBezTo>
                    <a:lnTo>
                      <a:pt x="147400" y="265460"/>
                    </a:lnTo>
                    <a:cubicBezTo>
                      <a:pt x="147090" y="271769"/>
                      <a:pt x="136624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7" y="284165"/>
                      <a:pt x="142489" y="289809"/>
                      <a:pt x="139850" y="299610"/>
                    </a:cubicBezTo>
                    <a:lnTo>
                      <a:pt x="139839" y="299610"/>
                    </a:lnTo>
                    <a:cubicBezTo>
                      <a:pt x="136802" y="310887"/>
                      <a:pt x="128753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6" y="315665"/>
                      <a:pt x="125460" y="331532"/>
                      <a:pt x="124884" y="338329"/>
                    </a:cubicBezTo>
                    <a:lnTo>
                      <a:pt x="124884" y="338340"/>
                    </a:lnTo>
                    <a:cubicBezTo>
                      <a:pt x="124030" y="355182"/>
                      <a:pt x="113831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32527B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9904610B-7188-0095-9AAD-49501B47765F}"/>
                  </a:ext>
                </a:extLst>
              </p:cNvPr>
              <p:cNvSpPr/>
              <p:nvPr/>
            </p:nvSpPr>
            <p:spPr>
              <a:xfrm>
                <a:off x="3895405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11 w 161427"/>
                  <a:gd name="connsiteY9" fmla="*/ 265449 h 418219"/>
                  <a:gd name="connsiteX10" fmla="*/ 147411 w 161427"/>
                  <a:gd name="connsiteY10" fmla="*/ 265460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21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40 h 418219"/>
                  <a:gd name="connsiteX19" fmla="*/ 97302 w 161427"/>
                  <a:gd name="connsiteY19" fmla="*/ 372889 h 418219"/>
                  <a:gd name="connsiteX20" fmla="*/ 97291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06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21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41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68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25" y="252321"/>
                      <a:pt x="147788" y="257632"/>
                      <a:pt x="147411" y="265449"/>
                    </a:cubicBezTo>
                    <a:lnTo>
                      <a:pt x="147411" y="265460"/>
                    </a:lnTo>
                    <a:cubicBezTo>
                      <a:pt x="147090" y="271769"/>
                      <a:pt x="136624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7" y="284165"/>
                      <a:pt x="142489" y="289809"/>
                      <a:pt x="139850" y="299610"/>
                    </a:cubicBezTo>
                    <a:lnTo>
                      <a:pt x="139850" y="299621"/>
                    </a:lnTo>
                    <a:cubicBezTo>
                      <a:pt x="136802" y="310887"/>
                      <a:pt x="128764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6" y="315665"/>
                      <a:pt x="125460" y="331532"/>
                      <a:pt x="124884" y="338329"/>
                    </a:cubicBezTo>
                    <a:lnTo>
                      <a:pt x="124884" y="338340"/>
                    </a:lnTo>
                    <a:cubicBezTo>
                      <a:pt x="124030" y="355182"/>
                      <a:pt x="113831" y="366148"/>
                      <a:pt x="97302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26497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9334C45D-4C26-5A58-0CA5-F5B145F7E048}"/>
                  </a:ext>
                </a:extLst>
              </p:cNvPr>
              <p:cNvSpPr/>
              <p:nvPr/>
            </p:nvSpPr>
            <p:spPr>
              <a:xfrm>
                <a:off x="3897722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36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11 w 161427"/>
                  <a:gd name="connsiteY9" fmla="*/ 265449 h 418219"/>
                  <a:gd name="connsiteX10" fmla="*/ 147411 w 161427"/>
                  <a:gd name="connsiteY10" fmla="*/ 265460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21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40 h 418219"/>
                  <a:gd name="connsiteX19" fmla="*/ 97302 w 161427"/>
                  <a:gd name="connsiteY19" fmla="*/ 372889 h 418219"/>
                  <a:gd name="connsiteX20" fmla="*/ 97291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21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21" y="92191"/>
                      <a:pt x="109241" y="110752"/>
                      <a:pt x="108155" y="129225"/>
                    </a:cubicBezTo>
                    <a:lnTo>
                      <a:pt x="108155" y="129236"/>
                    </a:lnTo>
                    <a:cubicBezTo>
                      <a:pt x="106858" y="151456"/>
                      <a:pt x="153564" y="171868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25" y="252321"/>
                      <a:pt x="147788" y="257632"/>
                      <a:pt x="147411" y="265449"/>
                    </a:cubicBezTo>
                    <a:lnTo>
                      <a:pt x="147411" y="265460"/>
                    </a:lnTo>
                    <a:cubicBezTo>
                      <a:pt x="147090" y="271769"/>
                      <a:pt x="136624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7" y="284165"/>
                      <a:pt x="142500" y="289809"/>
                      <a:pt x="139850" y="299610"/>
                    </a:cubicBezTo>
                    <a:lnTo>
                      <a:pt x="139850" y="299621"/>
                    </a:lnTo>
                    <a:cubicBezTo>
                      <a:pt x="136802" y="310887"/>
                      <a:pt x="128764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6" y="315665"/>
                      <a:pt x="125460" y="331532"/>
                      <a:pt x="124884" y="338329"/>
                    </a:cubicBezTo>
                    <a:lnTo>
                      <a:pt x="124884" y="338340"/>
                    </a:lnTo>
                    <a:cubicBezTo>
                      <a:pt x="124042" y="355182"/>
                      <a:pt x="113831" y="366148"/>
                      <a:pt x="97302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1B3F6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0D1EA04E-289E-7606-964C-FCBA6D794280}"/>
                  </a:ext>
                </a:extLst>
              </p:cNvPr>
              <p:cNvSpPr/>
              <p:nvPr/>
            </p:nvSpPr>
            <p:spPr>
              <a:xfrm>
                <a:off x="3900050" y="459309"/>
                <a:ext cx="161416" cy="418219"/>
              </a:xfrm>
              <a:custGeom>
                <a:avLst/>
                <a:gdLst>
                  <a:gd name="connsiteX0" fmla="*/ 89364 w 161416"/>
                  <a:gd name="connsiteY0" fmla="*/ -59 h 418219"/>
                  <a:gd name="connsiteX1" fmla="*/ 111370 w 161416"/>
                  <a:gd name="connsiteY1" fmla="*/ 73819 h 418219"/>
                  <a:gd name="connsiteX2" fmla="*/ 111370 w 161416"/>
                  <a:gd name="connsiteY2" fmla="*/ 73819 h 418219"/>
                  <a:gd name="connsiteX3" fmla="*/ 108144 w 161416"/>
                  <a:gd name="connsiteY3" fmla="*/ 129225 h 418219"/>
                  <a:gd name="connsiteX4" fmla="*/ 108144 w 161416"/>
                  <a:gd name="connsiteY4" fmla="*/ 129236 h 418219"/>
                  <a:gd name="connsiteX5" fmla="*/ 160970 w 161416"/>
                  <a:gd name="connsiteY5" fmla="*/ 208757 h 418219"/>
                  <a:gd name="connsiteX6" fmla="*/ 160970 w 161416"/>
                  <a:gd name="connsiteY6" fmla="*/ 208757 h 418219"/>
                  <a:gd name="connsiteX7" fmla="*/ 136901 w 161416"/>
                  <a:gd name="connsiteY7" fmla="*/ 244504 h 418219"/>
                  <a:gd name="connsiteX8" fmla="*/ 136901 w 161416"/>
                  <a:gd name="connsiteY8" fmla="*/ 244504 h 418219"/>
                  <a:gd name="connsiteX9" fmla="*/ 147400 w 161416"/>
                  <a:gd name="connsiteY9" fmla="*/ 265449 h 418219"/>
                  <a:gd name="connsiteX10" fmla="*/ 147400 w 161416"/>
                  <a:gd name="connsiteY10" fmla="*/ 265460 h 418219"/>
                  <a:gd name="connsiteX11" fmla="*/ 136314 w 161416"/>
                  <a:gd name="connsiteY11" fmla="*/ 282036 h 418219"/>
                  <a:gd name="connsiteX12" fmla="*/ 136314 w 161416"/>
                  <a:gd name="connsiteY12" fmla="*/ 282036 h 418219"/>
                  <a:gd name="connsiteX13" fmla="*/ 139839 w 161416"/>
                  <a:gd name="connsiteY13" fmla="*/ 299610 h 418219"/>
                  <a:gd name="connsiteX14" fmla="*/ 139839 w 161416"/>
                  <a:gd name="connsiteY14" fmla="*/ 299621 h 418219"/>
                  <a:gd name="connsiteX15" fmla="*/ 126336 w 161416"/>
                  <a:gd name="connsiteY15" fmla="*/ 310931 h 418219"/>
                  <a:gd name="connsiteX16" fmla="*/ 126336 w 161416"/>
                  <a:gd name="connsiteY16" fmla="*/ 310931 h 418219"/>
                  <a:gd name="connsiteX17" fmla="*/ 124873 w 161416"/>
                  <a:gd name="connsiteY17" fmla="*/ 338329 h 418219"/>
                  <a:gd name="connsiteX18" fmla="*/ 124873 w 161416"/>
                  <a:gd name="connsiteY18" fmla="*/ 338340 h 418219"/>
                  <a:gd name="connsiteX19" fmla="*/ 97291 w 161416"/>
                  <a:gd name="connsiteY19" fmla="*/ 372889 h 418219"/>
                  <a:gd name="connsiteX20" fmla="*/ 97279 w 161416"/>
                  <a:gd name="connsiteY20" fmla="*/ 372889 h 418219"/>
                  <a:gd name="connsiteX21" fmla="*/ 55906 w 161416"/>
                  <a:gd name="connsiteY21" fmla="*/ 378544 h 418219"/>
                  <a:gd name="connsiteX22" fmla="*/ 55906 w 161416"/>
                  <a:gd name="connsiteY22" fmla="*/ 378544 h 418219"/>
                  <a:gd name="connsiteX23" fmla="*/ -135 w 161416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6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70" y="73819"/>
                    </a:cubicBezTo>
                    <a:lnTo>
                      <a:pt x="111370" y="73819"/>
                    </a:lnTo>
                    <a:cubicBezTo>
                      <a:pt x="113510" y="92191"/>
                      <a:pt x="109230" y="110752"/>
                      <a:pt x="108144" y="129225"/>
                    </a:cubicBezTo>
                    <a:lnTo>
                      <a:pt x="108144" y="129236"/>
                    </a:lnTo>
                    <a:cubicBezTo>
                      <a:pt x="106858" y="151456"/>
                      <a:pt x="153553" y="171868"/>
                      <a:pt x="160970" y="208757"/>
                    </a:cubicBezTo>
                    <a:lnTo>
                      <a:pt x="160970" y="208757"/>
                    </a:lnTo>
                    <a:cubicBezTo>
                      <a:pt x="164440" y="226065"/>
                      <a:pt x="137822" y="230101"/>
                      <a:pt x="136901" y="244504"/>
                    </a:cubicBezTo>
                    <a:lnTo>
                      <a:pt x="136901" y="244504"/>
                    </a:lnTo>
                    <a:cubicBezTo>
                      <a:pt x="136414" y="252321"/>
                      <a:pt x="147777" y="257632"/>
                      <a:pt x="147400" y="265449"/>
                    </a:cubicBezTo>
                    <a:lnTo>
                      <a:pt x="147400" y="265460"/>
                    </a:lnTo>
                    <a:cubicBezTo>
                      <a:pt x="147078" y="271769"/>
                      <a:pt x="136613" y="278887"/>
                      <a:pt x="136314" y="282036"/>
                    </a:cubicBezTo>
                    <a:lnTo>
                      <a:pt x="136314" y="282036"/>
                    </a:lnTo>
                    <a:cubicBezTo>
                      <a:pt x="136136" y="284165"/>
                      <a:pt x="142489" y="289809"/>
                      <a:pt x="139839" y="299610"/>
                    </a:cubicBezTo>
                    <a:lnTo>
                      <a:pt x="139839" y="299621"/>
                    </a:lnTo>
                    <a:cubicBezTo>
                      <a:pt x="136791" y="310887"/>
                      <a:pt x="128753" y="308148"/>
                      <a:pt x="126336" y="310931"/>
                    </a:cubicBezTo>
                    <a:lnTo>
                      <a:pt x="126336" y="310931"/>
                    </a:lnTo>
                    <a:cubicBezTo>
                      <a:pt x="122246" y="315665"/>
                      <a:pt x="125449" y="331532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82"/>
                      <a:pt x="113820" y="366148"/>
                      <a:pt x="97291" y="372889"/>
                    </a:cubicBezTo>
                    <a:lnTo>
                      <a:pt x="97279" y="372889"/>
                    </a:lnTo>
                    <a:cubicBezTo>
                      <a:pt x="84342" y="378101"/>
                      <a:pt x="73932" y="378555"/>
                      <a:pt x="55906" y="378544"/>
                    </a:cubicBezTo>
                    <a:lnTo>
                      <a:pt x="55906" y="378544"/>
                    </a:lnTo>
                    <a:cubicBezTo>
                      <a:pt x="32558" y="378533"/>
                      <a:pt x="9266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10366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29951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70BB2428-18B9-CABE-D095-AA434B13BA43}"/>
              </a:ext>
            </a:extLst>
          </p:cNvPr>
          <p:cNvSpPr txBox="1"/>
          <p:nvPr/>
        </p:nvSpPr>
        <p:spPr>
          <a:xfrm>
            <a:off x="8732520" y="5100753"/>
            <a:ext cx="34594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-: Heavy medicine on all the body</a:t>
            </a:r>
          </a:p>
          <a:p>
            <a:r>
              <a:rPr lang="en-US" sz="1600" dirty="0"/>
              <a:t>+: Tumor does </a:t>
            </a:r>
            <a:r>
              <a:rPr lang="en-US" sz="1600" b="1" dirty="0"/>
              <a:t>not</a:t>
            </a:r>
            <a:r>
              <a:rPr lang="en-US" sz="1600" dirty="0"/>
              <a:t> need to be localized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08B2545-2EA3-ED70-665F-73BFC77AC3AF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8232270" y="599768"/>
            <a:ext cx="2382503" cy="739734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4933391-B07C-6683-2EA1-F365BB44D81C}"/>
              </a:ext>
            </a:extLst>
          </p:cNvPr>
          <p:cNvCxnSpPr>
            <a:cxnSpLocks/>
            <a:endCxn id="5" idx="0"/>
          </p:cNvCxnSpPr>
          <p:nvPr/>
        </p:nvCxnSpPr>
        <p:spPr>
          <a:xfrm flipH="1">
            <a:off x="923216" y="599768"/>
            <a:ext cx="3036513" cy="714377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Graphic 14">
            <a:extLst>
              <a:ext uri="{FF2B5EF4-FFF2-40B4-BE49-F238E27FC236}">
                <a16:creationId xmlns:a16="http://schemas.microsoft.com/office/drawing/2014/main" id="{A4B8309D-F404-C3E8-D676-DE2CE9AB4A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29795" y="1314145"/>
            <a:ext cx="671688" cy="671688"/>
          </a:xfrm>
          <a:prstGeom prst="rect">
            <a:avLst/>
          </a:prstGeom>
        </p:spPr>
      </p:pic>
      <p:pic>
        <p:nvPicPr>
          <p:cNvPr id="13" name="Picture 12" descr="A picture containing bandage, person, indoor, scissors&#10;&#10;Description automatically generated">
            <a:extLst>
              <a:ext uri="{FF2B5EF4-FFF2-40B4-BE49-F238E27FC236}">
                <a16:creationId xmlns:a16="http://schemas.microsoft.com/office/drawing/2014/main" id="{3482AE21-1B66-F7EF-8B73-C013FFC5FB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4528" y="2300928"/>
            <a:ext cx="3757472" cy="2818104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C0DAA507-F22A-C494-9795-7B0734ABF85B}"/>
              </a:ext>
            </a:extLst>
          </p:cNvPr>
          <p:cNvSpPr txBox="1"/>
          <p:nvPr/>
        </p:nvSpPr>
        <p:spPr>
          <a:xfrm>
            <a:off x="56347" y="5117493"/>
            <a:ext cx="29703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+: Safe</a:t>
            </a:r>
          </a:p>
          <a:p>
            <a:r>
              <a:rPr lang="en-US" sz="1600" dirty="0"/>
              <a:t>-: Tumor needs to be localized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F43F70A-FF0B-FF80-20FB-E08DF76E633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04168"/>
            <a:ext cx="4227157" cy="2818104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F63D88D2-CAE3-58A6-C5E2-CD72F6967D3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698816" y="1356391"/>
            <a:ext cx="604085" cy="60408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75E1E36-1CE3-4072-63F8-A4141AB84C07}"/>
              </a:ext>
            </a:extLst>
          </p:cNvPr>
          <p:cNvSpPr txBox="1"/>
          <p:nvPr/>
        </p:nvSpPr>
        <p:spPr>
          <a:xfrm>
            <a:off x="3900" y="1314145"/>
            <a:ext cx="18386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Surgery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6AC0DC-A17E-74CC-522C-ECF44A6194C3}"/>
              </a:ext>
            </a:extLst>
          </p:cNvPr>
          <p:cNvSpPr txBox="1"/>
          <p:nvPr/>
        </p:nvSpPr>
        <p:spPr>
          <a:xfrm>
            <a:off x="9036740" y="1339502"/>
            <a:ext cx="31560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dirty="0"/>
              <a:t>Chemotherapy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1A68EF9-366B-7143-1122-E3F72B271FE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630991-F278-BEAD-C7E1-F6333D4AA982}"/>
              </a:ext>
            </a:extLst>
          </p:cNvPr>
          <p:cNvSpPr txBox="1"/>
          <p:nvPr/>
        </p:nvSpPr>
        <p:spPr>
          <a:xfrm>
            <a:off x="4382729" y="1467320"/>
            <a:ext cx="34265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Radiotherapy</a:t>
            </a:r>
            <a:endParaRPr lang="en-US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237D9AA-BC23-93B6-7D12-FEEF9A3E5BA6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6095999" y="747772"/>
            <a:ext cx="1" cy="719548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Intensity-modulated radiation therapy (imrt): what is it, symptoms and  treatment | Top Doctors">
            <a:extLst>
              <a:ext uri="{FF2B5EF4-FFF2-40B4-BE49-F238E27FC236}">
                <a16:creationId xmlns:a16="http://schemas.microsoft.com/office/drawing/2014/main" id="{3156E593-E4D7-3B94-0E48-595B50A9E9C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6327" y="2189470"/>
            <a:ext cx="5419344" cy="360393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4C8AE96A-B9D7-CC4A-A44F-A812FEA4D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9496"/>
            <a:ext cx="10515600" cy="1024406"/>
          </a:xfrm>
        </p:spPr>
        <p:txBody>
          <a:bodyPr/>
          <a:lstStyle/>
          <a:p>
            <a:pPr algn="ctr"/>
            <a:r>
              <a:rPr lang="en-US" dirty="0"/>
              <a:t>Cancer treatments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427AC21A-40AF-B9C6-998E-CEFCC1127FF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609400" y="1467320"/>
            <a:ext cx="702040" cy="70204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1C2D6FB0-DC05-6201-EE65-6C4696D8467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10800000">
            <a:off x="3880559" y="1467320"/>
            <a:ext cx="702040" cy="70204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AFA761F-9111-B31F-6168-D19CE2C3E2F6}"/>
              </a:ext>
            </a:extLst>
          </p:cNvPr>
          <p:cNvSpPr txBox="1"/>
          <p:nvPr/>
        </p:nvSpPr>
        <p:spPr>
          <a:xfrm>
            <a:off x="3629330" y="5869225"/>
            <a:ext cx="49333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+: Relatively safe (most tissues are spared)</a:t>
            </a:r>
          </a:p>
          <a:p>
            <a:r>
              <a:rPr lang="en-US" sz="2000" dirty="0"/>
              <a:t>-: Tumor needs to be (relatively) localized</a:t>
            </a:r>
          </a:p>
        </p:txBody>
      </p:sp>
    </p:spTree>
    <p:extLst>
      <p:ext uri="{BB962C8B-B14F-4D97-AF65-F5344CB8AC3E}">
        <p14:creationId xmlns:p14="http://schemas.microsoft.com/office/powerpoint/2010/main" val="4633307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88DEC-63BB-32C2-93E9-B749856B7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Multi-Leaf Collimator</a:t>
            </a:r>
          </a:p>
        </p:txBody>
      </p:sp>
      <p:pic>
        <p:nvPicPr>
          <p:cNvPr id="4" name="Picture 3" descr="A picture containing text, yellow&#10;&#10;Description automatically generated">
            <a:extLst>
              <a:ext uri="{FF2B5EF4-FFF2-40B4-BE49-F238E27FC236}">
                <a16:creationId xmlns:a16="http://schemas.microsoft.com/office/drawing/2014/main" id="{F105BECB-150D-ADB1-26BD-5626E5F1EB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1950" y="2959753"/>
            <a:ext cx="2752725" cy="2428875"/>
          </a:xfrm>
          <a:prstGeom prst="rect">
            <a:avLst/>
          </a:prstGeom>
        </p:spPr>
      </p:pic>
      <p:pic>
        <p:nvPicPr>
          <p:cNvPr id="6" name="Picture 5" descr="A picture containing indoor, linear accelerator, device, miller&#10;&#10;Description automatically generated">
            <a:extLst>
              <a:ext uri="{FF2B5EF4-FFF2-40B4-BE49-F238E27FC236}">
                <a16:creationId xmlns:a16="http://schemas.microsoft.com/office/drawing/2014/main" id="{42A4C165-6F5A-3C69-1D4F-890EDF7D13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6031992" cy="45720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33034AA-40F0-80B8-5264-7C920D57605D}"/>
              </a:ext>
            </a:extLst>
          </p:cNvPr>
          <p:cNvCxnSpPr>
            <a:cxnSpLocks/>
          </p:cNvCxnSpPr>
          <p:nvPr/>
        </p:nvCxnSpPr>
        <p:spPr>
          <a:xfrm>
            <a:off x="1752600" y="2124075"/>
            <a:ext cx="1581150" cy="2286000"/>
          </a:xfrm>
          <a:prstGeom prst="straightConnector1">
            <a:avLst/>
          </a:prstGeom>
          <a:ln w="76200">
            <a:solidFill>
              <a:srgbClr val="FFC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D379B8F3-057B-717F-D90B-2651FDF405C7}"/>
              </a:ext>
            </a:extLst>
          </p:cNvPr>
          <p:cNvSpPr/>
          <p:nvPr/>
        </p:nvSpPr>
        <p:spPr>
          <a:xfrm rot="19998805">
            <a:off x="2295525" y="3062288"/>
            <a:ext cx="819150" cy="409575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B7C8C33D-8D63-EA28-6BE1-595CD6FEC994}"/>
              </a:ext>
            </a:extLst>
          </p:cNvPr>
          <p:cNvSpPr/>
          <p:nvPr/>
        </p:nvSpPr>
        <p:spPr>
          <a:xfrm>
            <a:off x="3044825" y="2276400"/>
            <a:ext cx="5937250" cy="866849"/>
          </a:xfrm>
          <a:custGeom>
            <a:avLst/>
            <a:gdLst>
              <a:gd name="connsiteX0" fmla="*/ 0 w 5915025"/>
              <a:gd name="connsiteY0" fmla="*/ 790649 h 828749"/>
              <a:gd name="connsiteX1" fmla="*/ 3514725 w 5915025"/>
              <a:gd name="connsiteY1" fmla="*/ 74 h 828749"/>
              <a:gd name="connsiteX2" fmla="*/ 5915025 w 5915025"/>
              <a:gd name="connsiteY2" fmla="*/ 828749 h 828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915025" h="828749">
                <a:moveTo>
                  <a:pt x="0" y="790649"/>
                </a:moveTo>
                <a:cubicBezTo>
                  <a:pt x="1264444" y="392186"/>
                  <a:pt x="2528888" y="-6276"/>
                  <a:pt x="3514725" y="74"/>
                </a:cubicBezTo>
                <a:cubicBezTo>
                  <a:pt x="4500562" y="6424"/>
                  <a:pt x="5207793" y="417586"/>
                  <a:pt x="5915025" y="828749"/>
                </a:cubicBezTo>
              </a:path>
            </a:pathLst>
          </a:custGeom>
          <a:noFill/>
          <a:ln w="762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1994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50D76A0-A17A-27D1-2FFD-A29CC263B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ways of examining a dose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E3367473-C3E9-6152-44D2-A78FD6A7BE8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47344" y="2356828"/>
            <a:ext cx="5181600" cy="3307220"/>
          </a:xfr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CB2AC53-852D-15C6-FD9B-C0E78AFFC1FB}"/>
              </a:ext>
            </a:extLst>
          </p:cNvPr>
          <p:cNvSpPr txBox="1"/>
          <p:nvPr/>
        </p:nvSpPr>
        <p:spPr>
          <a:xfrm>
            <a:off x="2927099" y="6006288"/>
            <a:ext cx="1003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3D dose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CC810B3-C35B-9A4D-DDCF-0577019A85BD}"/>
              </a:ext>
            </a:extLst>
          </p:cNvPr>
          <p:cNvSpPr txBox="1"/>
          <p:nvPr/>
        </p:nvSpPr>
        <p:spPr>
          <a:xfrm>
            <a:off x="7031340" y="6002376"/>
            <a:ext cx="3463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Dose-Volume Histograms (DVHs)</a:t>
            </a:r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37C0E49B-B900-FFE2-6F86-4FCD65438DB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72200" y="2416964"/>
            <a:ext cx="5181600" cy="3168659"/>
          </a:xfrm>
        </p:spPr>
      </p:pic>
      <p:pic>
        <p:nvPicPr>
          <p:cNvPr id="2" name="Content Placeholder 12">
            <a:extLst>
              <a:ext uri="{FF2B5EF4-FFF2-40B4-BE49-F238E27FC236}">
                <a16:creationId xmlns:a16="http://schemas.microsoft.com/office/drawing/2014/main" id="{9422992F-151E-AFF0-3DCD-A2CFE59733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304" y="2417788"/>
            <a:ext cx="5181600" cy="3307220"/>
          </a:xfrm>
          <a:prstGeom prst="rect">
            <a:avLst/>
          </a:prstGeom>
        </p:spPr>
      </p:pic>
      <p:pic>
        <p:nvPicPr>
          <p:cNvPr id="3" name="Content Placeholder 12">
            <a:extLst>
              <a:ext uri="{FF2B5EF4-FFF2-40B4-BE49-F238E27FC236}">
                <a16:creationId xmlns:a16="http://schemas.microsoft.com/office/drawing/2014/main" id="{1868C42F-06A5-F146-0F1B-45416FC7BF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264" y="2478748"/>
            <a:ext cx="5181600" cy="3307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6150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8447D-7695-40FB-4A9F-43B6D6505A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7250" y="1"/>
            <a:ext cx="10515600" cy="1314450"/>
          </a:xfrm>
        </p:spPr>
        <p:txBody>
          <a:bodyPr/>
          <a:lstStyle/>
          <a:p>
            <a:r>
              <a:rPr lang="en-US" dirty="0"/>
              <a:t>Mathematical formulation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426C748-A8A0-C636-0A62-57C16654A73A}"/>
              </a:ext>
            </a:extLst>
          </p:cNvPr>
          <p:cNvGrpSpPr/>
          <p:nvPr/>
        </p:nvGrpSpPr>
        <p:grpSpPr>
          <a:xfrm>
            <a:off x="7632922" y="456849"/>
            <a:ext cx="4408796" cy="3366646"/>
            <a:chOff x="9238608" y="0"/>
            <a:chExt cx="2953392" cy="2255269"/>
          </a:xfrm>
        </p:grpSpPr>
        <p:pic>
          <p:nvPicPr>
            <p:cNvPr id="3" name="Content Placeholder 12">
              <a:extLst>
                <a:ext uri="{FF2B5EF4-FFF2-40B4-BE49-F238E27FC236}">
                  <a16:creationId xmlns:a16="http://schemas.microsoft.com/office/drawing/2014/main" id="{5108C7FD-09E2-3066-FF50-12D99B8850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34106" y="234446"/>
              <a:ext cx="2432473" cy="1552726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3EC366D-DD4A-55A3-DB35-6A4A771AD11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2336341">
              <a:off x="9238608" y="0"/>
              <a:ext cx="519292" cy="684893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7F4B22D-D753-8E4E-8360-FB9B26265A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4949732">
              <a:off x="10708420" y="1653176"/>
              <a:ext cx="519292" cy="684893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7A58E50-B2E3-A98E-E071-6CDACC8C021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9783801">
              <a:off x="11672708" y="187204"/>
              <a:ext cx="519292" cy="684893"/>
            </a:xfrm>
            <a:prstGeom prst="rect">
              <a:avLst/>
            </a:prstGeom>
          </p:spPr>
        </p:pic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29BB3CBD-5A45-CA2A-453E-066AC0159B08}"/>
                </a:ext>
              </a:extLst>
            </p:cNvPr>
            <p:cNvCxnSpPr>
              <a:cxnSpLocks/>
              <a:stCxn id="4" idx="3"/>
            </p:cNvCxnSpPr>
            <p:nvPr/>
          </p:nvCxnSpPr>
          <p:spPr>
            <a:xfrm>
              <a:off x="9700211" y="505632"/>
              <a:ext cx="786925" cy="630869"/>
            </a:xfrm>
            <a:prstGeom prst="straightConnector1">
              <a:avLst/>
            </a:prstGeom>
            <a:ln w="38100">
              <a:solidFill>
                <a:schemeClr val="bg1"/>
              </a:solidFill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63C6E64E-CC70-35A2-12EF-E2E2524AE3B0}"/>
                </a:ext>
              </a:extLst>
            </p:cNvPr>
            <p:cNvCxnSpPr>
              <a:cxnSpLocks/>
              <a:stCxn id="6" idx="1"/>
            </p:cNvCxnSpPr>
            <p:nvPr/>
          </p:nvCxnSpPr>
          <p:spPr>
            <a:xfrm flipH="1">
              <a:off x="10899545" y="660531"/>
              <a:ext cx="808563" cy="475969"/>
            </a:xfrm>
            <a:prstGeom prst="straightConnector1">
              <a:avLst/>
            </a:prstGeom>
            <a:ln w="38100">
              <a:solidFill>
                <a:schemeClr val="bg1"/>
              </a:solidFill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C365F1FA-DC0B-A815-3894-786590B68DD8}"/>
                </a:ext>
              </a:extLst>
            </p:cNvPr>
            <p:cNvCxnSpPr>
              <a:cxnSpLocks/>
              <a:stCxn id="5" idx="3"/>
            </p:cNvCxnSpPr>
            <p:nvPr/>
          </p:nvCxnSpPr>
          <p:spPr>
            <a:xfrm flipH="1" flipV="1">
              <a:off x="10693788" y="1299648"/>
              <a:ext cx="181916" cy="453312"/>
            </a:xfrm>
            <a:prstGeom prst="straightConnector1">
              <a:avLst/>
            </a:prstGeom>
            <a:ln w="38100">
              <a:solidFill>
                <a:schemeClr val="bg1"/>
              </a:solidFill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65637E54-57BB-F754-99DE-1BD19549C386}"/>
              </a:ext>
            </a:extLst>
          </p:cNvPr>
          <p:cNvSpPr/>
          <p:nvPr/>
        </p:nvSpPr>
        <p:spPr>
          <a:xfrm>
            <a:off x="2438400" y="1104900"/>
            <a:ext cx="5220767" cy="759356"/>
          </a:xfrm>
          <a:custGeom>
            <a:avLst/>
            <a:gdLst>
              <a:gd name="connsiteX0" fmla="*/ 0 w 2340864"/>
              <a:gd name="connsiteY0" fmla="*/ 1444752 h 1444752"/>
              <a:gd name="connsiteX1" fmla="*/ 566928 w 2340864"/>
              <a:gd name="connsiteY1" fmla="*/ 603504 h 1444752"/>
              <a:gd name="connsiteX2" fmla="*/ 2340864 w 2340864"/>
              <a:gd name="connsiteY2" fmla="*/ 0 h 14447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40864" h="1444752">
                <a:moveTo>
                  <a:pt x="0" y="1444752"/>
                </a:moveTo>
                <a:cubicBezTo>
                  <a:pt x="88392" y="1144524"/>
                  <a:pt x="176784" y="844296"/>
                  <a:pt x="566928" y="603504"/>
                </a:cubicBezTo>
                <a:cubicBezTo>
                  <a:pt x="957072" y="362712"/>
                  <a:pt x="1648968" y="181356"/>
                  <a:pt x="2340864" y="0"/>
                </a:cubicBezTo>
              </a:path>
            </a:pathLst>
          </a:custGeom>
          <a:noFill/>
          <a:ln w="762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C031630-00CB-D8F5-D949-B1F91354E37A}"/>
                  </a:ext>
                </a:extLst>
              </p:cNvPr>
              <p:cNvSpPr txBox="1"/>
              <p:nvPr/>
            </p:nvSpPr>
            <p:spPr>
              <a:xfrm>
                <a:off x="712340" y="1752960"/>
                <a:ext cx="6812411" cy="8274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i="1" dirty="0"/>
                  <a:t>Optimize: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sSubSup>
                      <m:sSub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US" sz="2000" dirty="0"/>
                  <a:t> with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1≤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US" sz="2000" dirty="0"/>
                  <a:t> (the irradiation window)</a:t>
                </a:r>
              </a:p>
              <a:p>
                <a:r>
                  <a:rPr lang="en-US" sz="2000" dirty="0"/>
                  <a:t>                                 and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Θ</m:t>
                    </m:r>
                  </m:oMath>
                </a14:m>
                <a:r>
                  <a:rPr lang="en-US" sz="2000" dirty="0"/>
                  <a:t> (the list of irradiation angles) 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C031630-00CB-D8F5-D949-B1F91354E3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340" y="1752960"/>
                <a:ext cx="6812411" cy="827471"/>
              </a:xfrm>
              <a:prstGeom prst="rect">
                <a:avLst/>
              </a:prstGeom>
              <a:blipFill>
                <a:blip r:embed="rId5"/>
                <a:stretch>
                  <a:fillRect l="-985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8C789A1-1DF7-5229-EA45-FB8719B095B2}"/>
                  </a:ext>
                </a:extLst>
              </p:cNvPr>
              <p:cNvSpPr txBox="1"/>
              <p:nvPr/>
            </p:nvSpPr>
            <p:spPr>
              <a:xfrm>
                <a:off x="712340" y="2631958"/>
                <a:ext cx="7212420" cy="5196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i="1" dirty="0"/>
                  <a:t>Such that: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en-US" sz="2000" dirty="0"/>
                  <a:t> (as we can not emit negative energy beams)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8C789A1-1DF7-5229-EA45-FB8719B095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340" y="2631958"/>
                <a:ext cx="7212420" cy="519694"/>
              </a:xfrm>
              <a:prstGeom prst="rect">
                <a:avLst/>
              </a:prstGeom>
              <a:blipFill>
                <a:blip r:embed="rId6"/>
                <a:stretch>
                  <a:fillRect l="-930" b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F6BAC64-C0A4-83D4-D4B7-BE6DBB8AC17B}"/>
                  </a:ext>
                </a:extLst>
              </p:cNvPr>
              <p:cNvSpPr txBox="1"/>
              <p:nvPr/>
            </p:nvSpPr>
            <p:spPr>
              <a:xfrm>
                <a:off x="1424407" y="3203007"/>
                <a:ext cx="2248038" cy="8397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Θ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F6BAC64-C0A4-83D4-D4B7-BE6DBB8AC1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4407" y="3203007"/>
                <a:ext cx="2248038" cy="83971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6BFC10E1-0A53-32B1-435C-9C04D525977C}"/>
              </a:ext>
            </a:extLst>
          </p:cNvPr>
          <p:cNvSpPr txBox="1"/>
          <p:nvPr/>
        </p:nvSpPr>
        <p:spPr>
          <a:xfrm>
            <a:off x="712340" y="3203007"/>
            <a:ext cx="9259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/>
              <a:t>With: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8F85F05-2D46-57B0-4146-5930908FA448}"/>
                  </a:ext>
                </a:extLst>
              </p:cNvPr>
              <p:cNvSpPr txBox="1"/>
              <p:nvPr/>
            </p:nvSpPr>
            <p:spPr>
              <a:xfrm>
                <a:off x="3028950" y="3936368"/>
                <a:ext cx="61341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400" b="1" i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We want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US" sz="2400" b="1" i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to be the “best” possible.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8F85F05-2D46-57B0-4146-5930908FA4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8950" y="3936368"/>
                <a:ext cx="6134100" cy="461665"/>
              </a:xfrm>
              <a:prstGeom prst="rect">
                <a:avLst/>
              </a:prstGeom>
              <a:blipFill>
                <a:blip r:embed="rId8"/>
                <a:stretch>
                  <a:fillRect t="-10667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EC23CDCF-CD57-5639-834D-089FB362CFB6}"/>
              </a:ext>
            </a:extLst>
          </p:cNvPr>
          <p:cNvSpPr/>
          <p:nvPr/>
        </p:nvSpPr>
        <p:spPr>
          <a:xfrm>
            <a:off x="1971675" y="2667000"/>
            <a:ext cx="7305675" cy="733425"/>
          </a:xfrm>
          <a:custGeom>
            <a:avLst/>
            <a:gdLst>
              <a:gd name="connsiteX0" fmla="*/ 0 w 7305675"/>
              <a:gd name="connsiteY0" fmla="*/ 733425 h 733425"/>
              <a:gd name="connsiteX1" fmla="*/ 495300 w 7305675"/>
              <a:gd name="connsiteY1" fmla="*/ 504825 h 733425"/>
              <a:gd name="connsiteX2" fmla="*/ 2133600 w 7305675"/>
              <a:gd name="connsiteY2" fmla="*/ 476250 h 733425"/>
              <a:gd name="connsiteX3" fmla="*/ 5543550 w 7305675"/>
              <a:gd name="connsiteY3" fmla="*/ 581025 h 733425"/>
              <a:gd name="connsiteX4" fmla="*/ 6819900 w 7305675"/>
              <a:gd name="connsiteY4" fmla="*/ 314325 h 733425"/>
              <a:gd name="connsiteX5" fmla="*/ 7305675 w 7305675"/>
              <a:gd name="connsiteY5" fmla="*/ 0 h 733425"/>
              <a:gd name="connsiteX0" fmla="*/ 0 w 7305675"/>
              <a:gd name="connsiteY0" fmla="*/ 733425 h 733425"/>
              <a:gd name="connsiteX1" fmla="*/ 495300 w 7305675"/>
              <a:gd name="connsiteY1" fmla="*/ 504825 h 733425"/>
              <a:gd name="connsiteX2" fmla="*/ 2133600 w 7305675"/>
              <a:gd name="connsiteY2" fmla="*/ 476250 h 733425"/>
              <a:gd name="connsiteX3" fmla="*/ 5543550 w 7305675"/>
              <a:gd name="connsiteY3" fmla="*/ 581025 h 733425"/>
              <a:gd name="connsiteX4" fmla="*/ 6819900 w 7305675"/>
              <a:gd name="connsiteY4" fmla="*/ 371475 h 733425"/>
              <a:gd name="connsiteX5" fmla="*/ 7305675 w 7305675"/>
              <a:gd name="connsiteY5" fmla="*/ 0 h 733425"/>
              <a:gd name="connsiteX0" fmla="*/ 0 w 7305675"/>
              <a:gd name="connsiteY0" fmla="*/ 733425 h 733425"/>
              <a:gd name="connsiteX1" fmla="*/ 495300 w 7305675"/>
              <a:gd name="connsiteY1" fmla="*/ 504825 h 733425"/>
              <a:gd name="connsiteX2" fmla="*/ 2133600 w 7305675"/>
              <a:gd name="connsiteY2" fmla="*/ 476250 h 733425"/>
              <a:gd name="connsiteX3" fmla="*/ 5095875 w 7305675"/>
              <a:gd name="connsiteY3" fmla="*/ 581025 h 733425"/>
              <a:gd name="connsiteX4" fmla="*/ 6819900 w 7305675"/>
              <a:gd name="connsiteY4" fmla="*/ 371475 h 733425"/>
              <a:gd name="connsiteX5" fmla="*/ 7305675 w 7305675"/>
              <a:gd name="connsiteY5" fmla="*/ 0 h 733425"/>
              <a:gd name="connsiteX0" fmla="*/ 0 w 7305675"/>
              <a:gd name="connsiteY0" fmla="*/ 733425 h 733425"/>
              <a:gd name="connsiteX1" fmla="*/ 495300 w 7305675"/>
              <a:gd name="connsiteY1" fmla="*/ 504825 h 733425"/>
              <a:gd name="connsiteX2" fmla="*/ 2133600 w 7305675"/>
              <a:gd name="connsiteY2" fmla="*/ 476250 h 733425"/>
              <a:gd name="connsiteX3" fmla="*/ 5095875 w 7305675"/>
              <a:gd name="connsiteY3" fmla="*/ 581025 h 733425"/>
              <a:gd name="connsiteX4" fmla="*/ 6819900 w 7305675"/>
              <a:gd name="connsiteY4" fmla="*/ 371475 h 733425"/>
              <a:gd name="connsiteX5" fmla="*/ 7305675 w 7305675"/>
              <a:gd name="connsiteY5" fmla="*/ 0 h 733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305675" h="733425">
                <a:moveTo>
                  <a:pt x="0" y="733425"/>
                </a:moveTo>
                <a:cubicBezTo>
                  <a:pt x="69850" y="640556"/>
                  <a:pt x="139700" y="547687"/>
                  <a:pt x="495300" y="504825"/>
                </a:cubicBezTo>
                <a:cubicBezTo>
                  <a:pt x="850900" y="461963"/>
                  <a:pt x="1366838" y="463550"/>
                  <a:pt x="2133600" y="476250"/>
                </a:cubicBezTo>
                <a:cubicBezTo>
                  <a:pt x="2900362" y="488950"/>
                  <a:pt x="4371975" y="598487"/>
                  <a:pt x="5095875" y="581025"/>
                </a:cubicBezTo>
                <a:cubicBezTo>
                  <a:pt x="5819775" y="563563"/>
                  <a:pt x="6526212" y="468313"/>
                  <a:pt x="6819900" y="371475"/>
                </a:cubicBezTo>
                <a:cubicBezTo>
                  <a:pt x="7113588" y="274637"/>
                  <a:pt x="7209631" y="108743"/>
                  <a:pt x="7305675" y="0"/>
                </a:cubicBezTo>
              </a:path>
            </a:pathLst>
          </a:custGeom>
          <a:noFill/>
          <a:ln w="762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369C31E-3FE3-E62F-3C9C-52BC87F28A25}"/>
                  </a:ext>
                </a:extLst>
              </p:cNvPr>
              <p:cNvSpPr txBox="1"/>
              <p:nvPr/>
            </p:nvSpPr>
            <p:spPr>
              <a:xfrm>
                <a:off x="1638300" y="4775920"/>
                <a:ext cx="4976393" cy="8773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m:rPr>
                              <m:sty m:val="p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S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</m:e>
                              </m:d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 ∣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b>
                                <m:sup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p>
                              </m:sSubSup>
                            </m:e>
                          </m:nary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369C31E-3FE3-E62F-3C9C-52BC87F28A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8300" y="4775920"/>
                <a:ext cx="4976393" cy="87735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8BA08E4C-06BC-116A-690F-B9F585BA6210}"/>
              </a:ext>
            </a:extLst>
          </p:cNvPr>
          <p:cNvSpPr txBox="1"/>
          <p:nvPr/>
        </p:nvSpPr>
        <p:spPr>
          <a:xfrm>
            <a:off x="317472" y="4967750"/>
            <a:ext cx="13208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/>
              <a:t>Minimize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DA8E433-E19A-D7BE-6796-243247BEE7A4}"/>
                  </a:ext>
                </a:extLst>
              </p:cNvPr>
              <p:cNvSpPr txBox="1"/>
              <p:nvPr/>
            </p:nvSpPr>
            <p:spPr>
              <a:xfrm>
                <a:off x="8781718" y="4967750"/>
                <a:ext cx="2488197" cy="4816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𝑜𝑝𝑡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DA8E433-E19A-D7BE-6796-243247BEE7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1718" y="4967750"/>
                <a:ext cx="2488197" cy="481670"/>
              </a:xfrm>
              <a:prstGeom prst="rect">
                <a:avLst/>
              </a:prstGeom>
              <a:blipFill>
                <a:blip r:embed="rId10"/>
                <a:stretch>
                  <a:fillRect b="-75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Box 30">
            <a:extLst>
              <a:ext uri="{FF2B5EF4-FFF2-40B4-BE49-F238E27FC236}">
                <a16:creationId xmlns:a16="http://schemas.microsoft.com/office/drawing/2014/main" id="{67B387A4-DF03-6DC3-6E6E-D3AC790627B2}"/>
              </a:ext>
            </a:extLst>
          </p:cNvPr>
          <p:cNvSpPr txBox="1"/>
          <p:nvPr/>
        </p:nvSpPr>
        <p:spPr>
          <a:xfrm>
            <a:off x="7485122" y="5008530"/>
            <a:ext cx="13208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/>
              <a:t>Minimize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EC25A3D-ADFB-04A1-4B16-30590DBD6B4D}"/>
              </a:ext>
            </a:extLst>
          </p:cNvPr>
          <p:cNvSpPr txBox="1"/>
          <p:nvPr/>
        </p:nvSpPr>
        <p:spPr>
          <a:xfrm>
            <a:off x="1766888" y="5894764"/>
            <a:ext cx="3590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“classical” optimization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ACDC933-05BC-C418-31BB-35A4666A6645}"/>
              </a:ext>
            </a:extLst>
          </p:cNvPr>
          <p:cNvSpPr txBox="1"/>
          <p:nvPr/>
        </p:nvSpPr>
        <p:spPr>
          <a:xfrm>
            <a:off x="7847158" y="5900132"/>
            <a:ext cx="286038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“dose mimicking”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AAB649BB-6AA1-0998-C460-77ED7B3B5C49}"/>
              </a:ext>
            </a:extLst>
          </p:cNvPr>
          <p:cNvCxnSpPr/>
          <p:nvPr/>
        </p:nvCxnSpPr>
        <p:spPr>
          <a:xfrm>
            <a:off x="6962775" y="4619625"/>
            <a:ext cx="0" cy="188595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EA149A87-C3D0-B601-67C5-6E7910CA1B8B}"/>
              </a:ext>
            </a:extLst>
          </p:cNvPr>
          <p:cNvSpPr/>
          <p:nvPr/>
        </p:nvSpPr>
        <p:spPr>
          <a:xfrm>
            <a:off x="1847850" y="3752850"/>
            <a:ext cx="1714500" cy="470028"/>
          </a:xfrm>
          <a:custGeom>
            <a:avLst/>
            <a:gdLst>
              <a:gd name="connsiteX0" fmla="*/ 0 w 1714500"/>
              <a:gd name="connsiteY0" fmla="*/ 0 h 470028"/>
              <a:gd name="connsiteX1" fmla="*/ 523875 w 1714500"/>
              <a:gd name="connsiteY1" fmla="*/ 419100 h 470028"/>
              <a:gd name="connsiteX2" fmla="*/ 1714500 w 1714500"/>
              <a:gd name="connsiteY2" fmla="*/ 447675 h 4700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14500" h="470028">
                <a:moveTo>
                  <a:pt x="0" y="0"/>
                </a:moveTo>
                <a:cubicBezTo>
                  <a:pt x="119062" y="172244"/>
                  <a:pt x="238125" y="344488"/>
                  <a:pt x="523875" y="419100"/>
                </a:cubicBezTo>
                <a:cubicBezTo>
                  <a:pt x="809625" y="493712"/>
                  <a:pt x="1262062" y="470693"/>
                  <a:pt x="1714500" y="447675"/>
                </a:cubicBezTo>
              </a:path>
            </a:pathLst>
          </a:custGeom>
          <a:noFill/>
          <a:ln w="57150">
            <a:solidFill>
              <a:schemeClr val="tx1">
                <a:lumMod val="50000"/>
                <a:lumOff val="50000"/>
              </a:schemeClr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216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/>
      <p:bldP spid="3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5FDEED4-4777-1CA2-E46C-284A0E678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Reinforcement Learning Paradigm</a:t>
            </a:r>
          </a:p>
        </p:txBody>
      </p:sp>
      <p:pic>
        <p:nvPicPr>
          <p:cNvPr id="23" name="Content Placeholder 22" descr="A cartoon of a robot and a globe&#10;&#10;Description automatically generated">
            <a:extLst>
              <a:ext uri="{FF2B5EF4-FFF2-40B4-BE49-F238E27FC236}">
                <a16:creationId xmlns:a16="http://schemas.microsoft.com/office/drawing/2014/main" id="{DC3BE481-011E-A85C-72B7-2E8FF7B0E0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0606" y="1144588"/>
            <a:ext cx="9230788" cy="5713412"/>
          </a:xfrm>
        </p:spPr>
      </p:pic>
    </p:spTree>
    <p:extLst>
      <p:ext uri="{BB962C8B-B14F-4D97-AF65-F5344CB8AC3E}">
        <p14:creationId xmlns:p14="http://schemas.microsoft.com/office/powerpoint/2010/main" val="22206485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5FDEED4-4777-1CA2-E46C-284A0E678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Reinforcement Learning Paradigm</a:t>
            </a:r>
          </a:p>
        </p:txBody>
      </p:sp>
      <p:pic>
        <p:nvPicPr>
          <p:cNvPr id="10" name="Content Placeholder 9" descr="A diagram of a model&#10;&#10;Description automatically generated with medium confidence">
            <a:extLst>
              <a:ext uri="{FF2B5EF4-FFF2-40B4-BE49-F238E27FC236}">
                <a16:creationId xmlns:a16="http://schemas.microsoft.com/office/drawing/2014/main" id="{8BB55296-8483-E3B9-39BC-67306CC78E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653" y="1144588"/>
            <a:ext cx="11430694" cy="5713412"/>
          </a:xfrm>
        </p:spPr>
      </p:pic>
    </p:spTree>
    <p:extLst>
      <p:ext uri="{BB962C8B-B14F-4D97-AF65-F5344CB8AC3E}">
        <p14:creationId xmlns:p14="http://schemas.microsoft.com/office/powerpoint/2010/main" val="617494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177</Words>
  <Application>Microsoft Office PowerPoint</Application>
  <PresentationFormat>Widescreen</PresentationFormat>
  <Paragraphs>37</Paragraphs>
  <Slides>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Aptos</vt:lpstr>
      <vt:lpstr>Aptos Display</vt:lpstr>
      <vt:lpstr>Arial</vt:lpstr>
      <vt:lpstr>Calibri</vt:lpstr>
      <vt:lpstr>Cambria Math</vt:lpstr>
      <vt:lpstr>Morish Serif</vt:lpstr>
      <vt:lpstr>Office Theme</vt:lpstr>
      <vt:lpstr>Dose-volume histograms guided deep dose predictions</vt:lpstr>
      <vt:lpstr>Cancer treatments</vt:lpstr>
      <vt:lpstr>Multi-Leaf Collimator</vt:lpstr>
      <vt:lpstr>Two ways of examining a dose</vt:lpstr>
      <vt:lpstr>Mathematical formulation</vt:lpstr>
      <vt:lpstr>Reinforcement Learning Paradigm</vt:lpstr>
      <vt:lpstr>Reinforcement Learning Paradigm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Paul Dubois</dc:creator>
  <cp:lastModifiedBy>Paul Raymond François Dubois</cp:lastModifiedBy>
  <cp:revision>10</cp:revision>
  <dcterms:created xsi:type="dcterms:W3CDTF">2024-06-10T13:08:33Z</dcterms:created>
  <dcterms:modified xsi:type="dcterms:W3CDTF">2024-06-23T13:24:19Z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f116e0e-72df-4d64-8d95-ec79a49a5ebe_Enabled">
    <vt:lpwstr>true</vt:lpwstr>
  </property>
  <property fmtid="{D5CDD505-2E9C-101B-9397-08002B2CF9AE}" pid="3" name="MSIP_Label_df116e0e-72df-4d64-8d95-ec79a49a5ebe_SetDate">
    <vt:lpwstr>2024-06-10T16:26:52Z</vt:lpwstr>
  </property>
  <property fmtid="{D5CDD505-2E9C-101B-9397-08002B2CF9AE}" pid="4" name="MSIP_Label_df116e0e-72df-4d64-8d95-ec79a49a5ebe_Method">
    <vt:lpwstr>Standard</vt:lpwstr>
  </property>
  <property fmtid="{D5CDD505-2E9C-101B-9397-08002B2CF9AE}" pid="5" name="MSIP_Label_df116e0e-72df-4d64-8d95-ec79a49a5ebe_Name">
    <vt:lpwstr>Internal</vt:lpwstr>
  </property>
  <property fmtid="{D5CDD505-2E9C-101B-9397-08002B2CF9AE}" pid="6" name="MSIP_Label_df116e0e-72df-4d64-8d95-ec79a49a5ebe_SiteId">
    <vt:lpwstr>efa39904-64bd-4449-9e11-a0567cf564b6</vt:lpwstr>
  </property>
  <property fmtid="{D5CDD505-2E9C-101B-9397-08002B2CF9AE}" pid="7" name="MSIP_Label_df116e0e-72df-4d64-8d95-ec79a49a5ebe_ActionId">
    <vt:lpwstr>58d337d2-90d6-42ae-b9b7-668f238efcf3</vt:lpwstr>
  </property>
  <property fmtid="{D5CDD505-2E9C-101B-9397-08002B2CF9AE}" pid="8" name="MSIP_Label_df116e0e-72df-4d64-8d95-ec79a49a5ebe_ContentBits">
    <vt:lpwstr>2</vt:lpwstr>
  </property>
  <property fmtid="{D5CDD505-2E9C-101B-9397-08002B2CF9AE}" pid="9" name="ClassificationContentMarkingFooterLocations">
    <vt:lpwstr>Office Theme:8</vt:lpwstr>
  </property>
  <property fmtid="{D5CDD505-2E9C-101B-9397-08002B2CF9AE}" pid="10" name="ClassificationContentMarkingFooterText">
    <vt:lpwstr>Internal</vt:lpwstr>
  </property>
</Properties>
</file>